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58" r:id="rId5"/>
    <p:sldId id="295" r:id="rId6"/>
    <p:sldId id="296" r:id="rId7"/>
    <p:sldId id="302" r:id="rId8"/>
    <p:sldId id="300" r:id="rId9"/>
    <p:sldId id="306" r:id="rId10"/>
    <p:sldId id="307" r:id="rId11"/>
    <p:sldId id="309" r:id="rId12"/>
    <p:sldId id="308" r:id="rId13"/>
    <p:sldId id="310" r:id="rId14"/>
    <p:sldId id="311" r:id="rId15"/>
    <p:sldId id="312" r:id="rId16"/>
    <p:sldId id="313" r:id="rId17"/>
    <p:sldId id="301" r:id="rId18"/>
    <p:sldId id="303" r:id="rId19"/>
    <p:sldId id="315" r:id="rId20"/>
    <p:sldId id="314" r:id="rId21"/>
    <p:sldId id="316" r:id="rId22"/>
    <p:sldId id="317" r:id="rId23"/>
    <p:sldId id="318" r:id="rId24"/>
    <p:sldId id="319" r:id="rId25"/>
    <p:sldId id="304" r:id="rId26"/>
    <p:sldId id="320" r:id="rId27"/>
    <p:sldId id="321" r:id="rId28"/>
    <p:sldId id="305" r:id="rId29"/>
    <p:sldId id="323" r:id="rId30"/>
    <p:sldId id="324" r:id="rId31"/>
    <p:sldId id="325" r:id="rId32"/>
    <p:sldId id="326" r:id="rId33"/>
    <p:sldId id="299" r:id="rId34"/>
    <p:sldId id="298" r:id="rId35"/>
    <p:sldId id="297" r:id="rId36"/>
  </p:sldIdLst>
  <p:sldSz cx="12192000" cy="6858000"/>
  <p:notesSz cx="6858000" cy="9144000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7DC"/>
    <a:srgbClr val="F8F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768" autoAdjust="0"/>
    <p:restoredTop sz="80473"/>
  </p:normalViewPr>
  <p:slideViewPr>
    <p:cSldViewPr snapToGrid="0" showGuides="1">
      <p:cViewPr varScale="1">
        <p:scale>
          <a:sx n="84" d="100"/>
          <a:sy n="84" d="100"/>
        </p:scale>
        <p:origin x="184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8853F-65CB-FC4D-A8ED-86E754A4D901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097C0E-12F1-7C4F-A459-BD72E27E3E94}">
      <dgm:prSet phldrT="Add an event" custT="1"/>
      <dgm:spPr/>
      <dgm:t>
        <a:bodyPr/>
        <a:lstStyle/>
        <a:p>
          <a:r>
            <a:rPr lang="en-US" sz="2600" u="sng" dirty="0"/>
            <a:t>Stage 1:</a:t>
          </a:r>
        </a:p>
        <a:p>
          <a:r>
            <a:rPr lang="en-US" sz="2600" dirty="0"/>
            <a:t>Visual Models and CNNs</a:t>
          </a:r>
        </a:p>
        <a:p>
          <a:r>
            <a:rPr lang="en-US" sz="1600" dirty="0"/>
            <a:t>(2013-2020)</a:t>
          </a:r>
        </a:p>
      </dgm:t>
    </dgm:pt>
    <dgm:pt modelId="{4531B92F-9715-2740-82CF-8F6A4461E472}" type="parTrans" cxnId="{7E94498A-9B24-E546-AF5F-2151E78579E2}">
      <dgm:prSet/>
      <dgm:spPr/>
      <dgm:t>
        <a:bodyPr/>
        <a:lstStyle/>
        <a:p>
          <a:endParaRPr lang="en-US"/>
        </a:p>
      </dgm:t>
    </dgm:pt>
    <dgm:pt modelId="{695EF503-C848-0047-86C5-EE8D1470F518}" type="sibTrans" cxnId="{7E94498A-9B24-E546-AF5F-2151E78579E2}">
      <dgm:prSet/>
      <dgm:spPr/>
      <dgm:t>
        <a:bodyPr/>
        <a:lstStyle/>
        <a:p>
          <a:endParaRPr lang="en-US"/>
        </a:p>
      </dgm:t>
    </dgm:pt>
    <dgm:pt modelId="{7093D131-603B-614C-9DFF-AFAE7DB3B84F}">
      <dgm:prSet phldrT="[Text]" custT="1"/>
      <dgm:spPr/>
      <dgm:t>
        <a:bodyPr/>
        <a:lstStyle/>
        <a:p>
          <a:r>
            <a:rPr lang="en-US" sz="2600" u="sng" dirty="0"/>
            <a:t>Stage 2:</a:t>
          </a:r>
        </a:p>
        <a:p>
          <a:r>
            <a:rPr lang="en-US" sz="2600" dirty="0"/>
            <a:t>Transformers and LLMs</a:t>
          </a:r>
        </a:p>
        <a:p>
          <a:r>
            <a:rPr lang="en-US" sz="1600" dirty="0"/>
            <a:t>(2020-2022)</a:t>
          </a:r>
        </a:p>
      </dgm:t>
    </dgm:pt>
    <dgm:pt modelId="{EE70DC02-E8AF-FA43-9D26-1F6C911579A8}" type="parTrans" cxnId="{2F20836F-6115-0A4F-B88B-61FFFE2F64D9}">
      <dgm:prSet/>
      <dgm:spPr/>
      <dgm:t>
        <a:bodyPr/>
        <a:lstStyle/>
        <a:p>
          <a:endParaRPr lang="en-US"/>
        </a:p>
      </dgm:t>
    </dgm:pt>
    <dgm:pt modelId="{11E9DFB2-9FE7-A14B-B5D2-955D8EEE0E57}" type="sibTrans" cxnId="{2F20836F-6115-0A4F-B88B-61FFFE2F64D9}">
      <dgm:prSet/>
      <dgm:spPr/>
      <dgm:t>
        <a:bodyPr/>
        <a:lstStyle/>
        <a:p>
          <a:endParaRPr lang="en-US"/>
        </a:p>
      </dgm:t>
    </dgm:pt>
    <dgm:pt modelId="{8B8E042F-5FE4-FC46-B6D8-658C7EBB3A9A}">
      <dgm:prSet phldrT="[Text]" custT="1"/>
      <dgm:spPr/>
      <dgm:t>
        <a:bodyPr/>
        <a:lstStyle/>
        <a:p>
          <a:r>
            <a:rPr lang="en-US" sz="2600" u="sng" dirty="0"/>
            <a:t>Stage 3:</a:t>
          </a:r>
          <a:r>
            <a:rPr lang="en-US" sz="2600" u="none" dirty="0"/>
            <a:t> </a:t>
          </a:r>
        </a:p>
        <a:p>
          <a:r>
            <a:rPr lang="en-US" sz="2600" dirty="0"/>
            <a:t>From Neurons to Features</a:t>
          </a:r>
        </a:p>
        <a:p>
          <a:r>
            <a:rPr lang="en-US" sz="1600" dirty="0"/>
            <a:t>(2022-2024)</a:t>
          </a:r>
        </a:p>
      </dgm:t>
    </dgm:pt>
    <dgm:pt modelId="{70550701-4A1C-194B-A5C3-750008905278}" type="parTrans" cxnId="{DCF61329-306E-EF48-A1A8-607EF81A3C81}">
      <dgm:prSet/>
      <dgm:spPr/>
      <dgm:t>
        <a:bodyPr/>
        <a:lstStyle/>
        <a:p>
          <a:endParaRPr lang="en-US"/>
        </a:p>
      </dgm:t>
    </dgm:pt>
    <dgm:pt modelId="{C7FA47EA-EC92-6F4D-AFEE-D6A110D046EA}" type="sibTrans" cxnId="{DCF61329-306E-EF48-A1A8-607EF81A3C81}">
      <dgm:prSet/>
      <dgm:spPr/>
      <dgm:t>
        <a:bodyPr/>
        <a:lstStyle/>
        <a:p>
          <a:endParaRPr lang="en-US"/>
        </a:p>
      </dgm:t>
    </dgm:pt>
    <dgm:pt modelId="{73733B0C-4CE8-1D47-A3E2-14F52A086381}">
      <dgm:prSet phldrT="[Text]" custT="1"/>
      <dgm:spPr/>
      <dgm:t>
        <a:bodyPr/>
        <a:lstStyle/>
        <a:p>
          <a:r>
            <a:rPr lang="en-US" sz="2600" u="sng" dirty="0"/>
            <a:t>Stage 4:</a:t>
          </a:r>
        </a:p>
        <a:p>
          <a:r>
            <a:rPr lang="en-US" sz="2600" dirty="0"/>
            <a:t>Scalable Interpretability</a:t>
          </a:r>
        </a:p>
        <a:p>
          <a:r>
            <a:rPr lang="en-US" sz="1600" dirty="0"/>
            <a:t>(2023- )</a:t>
          </a:r>
        </a:p>
      </dgm:t>
    </dgm:pt>
    <dgm:pt modelId="{6EEC1C05-AD68-0C42-A15A-1F8FDF7F1C13}" type="parTrans" cxnId="{D48B0C6A-C655-3448-8FD8-2415FF8A42D2}">
      <dgm:prSet/>
      <dgm:spPr/>
      <dgm:t>
        <a:bodyPr/>
        <a:lstStyle/>
        <a:p>
          <a:endParaRPr lang="en-US"/>
        </a:p>
      </dgm:t>
    </dgm:pt>
    <dgm:pt modelId="{373554BE-FA24-8445-8728-C0F6BE14127C}" type="sibTrans" cxnId="{D48B0C6A-C655-3448-8FD8-2415FF8A42D2}">
      <dgm:prSet/>
      <dgm:spPr/>
      <dgm:t>
        <a:bodyPr/>
        <a:lstStyle/>
        <a:p>
          <a:endParaRPr lang="en-US"/>
        </a:p>
      </dgm:t>
    </dgm:pt>
    <dgm:pt modelId="{5C2BC6AF-818E-244C-9B1A-2B7A88C47BF7}" type="pres">
      <dgm:prSet presAssocID="{4ED8853F-65CB-FC4D-A8ED-86E754A4D901}" presName="Name0" presStyleCnt="0">
        <dgm:presLayoutVars>
          <dgm:dir/>
          <dgm:resizeHandles val="exact"/>
        </dgm:presLayoutVars>
      </dgm:prSet>
      <dgm:spPr/>
    </dgm:pt>
    <dgm:pt modelId="{EA39EDC6-0117-A241-8EA3-9D9880AF2507}" type="pres">
      <dgm:prSet presAssocID="{4ED8853F-65CB-FC4D-A8ED-86E754A4D901}" presName="arrow" presStyleLbl="bgShp" presStyleIdx="0" presStyleCnt="1"/>
      <dgm:spPr/>
    </dgm:pt>
    <dgm:pt modelId="{6EAE0ABB-9714-2142-861B-04BC04650101}" type="pres">
      <dgm:prSet presAssocID="{4ED8853F-65CB-FC4D-A8ED-86E754A4D901}" presName="points" presStyleCnt="0"/>
      <dgm:spPr/>
    </dgm:pt>
    <dgm:pt modelId="{1C960403-4A9C-A043-9E8B-5A7AE62FAD0C}" type="pres">
      <dgm:prSet presAssocID="{C2097C0E-12F1-7C4F-A459-BD72E27E3E94}" presName="compositeA" presStyleCnt="0"/>
      <dgm:spPr/>
    </dgm:pt>
    <dgm:pt modelId="{68BF84DB-1E1E-0140-A4A2-260AF6F0F4B2}" type="pres">
      <dgm:prSet presAssocID="{C2097C0E-12F1-7C4F-A459-BD72E27E3E94}" presName="textA" presStyleLbl="revTx" presStyleIdx="0" presStyleCnt="4">
        <dgm:presLayoutVars>
          <dgm:bulletEnabled val="1"/>
        </dgm:presLayoutVars>
      </dgm:prSet>
      <dgm:spPr/>
    </dgm:pt>
    <dgm:pt modelId="{BD0781FB-B5B1-774E-BA35-D298BC9D91B0}" type="pres">
      <dgm:prSet presAssocID="{C2097C0E-12F1-7C4F-A459-BD72E27E3E94}" presName="circleA" presStyleLbl="node1" presStyleIdx="0" presStyleCnt="4"/>
      <dgm:spPr/>
    </dgm:pt>
    <dgm:pt modelId="{8A6C31E2-47F7-E845-93A7-6371B96AFEBF}" type="pres">
      <dgm:prSet presAssocID="{C2097C0E-12F1-7C4F-A459-BD72E27E3E94}" presName="spaceA" presStyleCnt="0"/>
      <dgm:spPr/>
    </dgm:pt>
    <dgm:pt modelId="{6BB0F6E2-3045-0744-8309-0A7A75B300FD}" type="pres">
      <dgm:prSet presAssocID="{695EF503-C848-0047-86C5-EE8D1470F518}" presName="space" presStyleCnt="0"/>
      <dgm:spPr/>
    </dgm:pt>
    <dgm:pt modelId="{F36E70C8-F062-684C-8E00-ADD0BFC1EBC7}" type="pres">
      <dgm:prSet presAssocID="{7093D131-603B-614C-9DFF-AFAE7DB3B84F}" presName="compositeB" presStyleCnt="0"/>
      <dgm:spPr/>
    </dgm:pt>
    <dgm:pt modelId="{72029B2D-8DE6-2F4B-BD22-BD6BCB2C6362}" type="pres">
      <dgm:prSet presAssocID="{7093D131-603B-614C-9DFF-AFAE7DB3B84F}" presName="textB" presStyleLbl="revTx" presStyleIdx="1" presStyleCnt="4">
        <dgm:presLayoutVars>
          <dgm:bulletEnabled val="1"/>
        </dgm:presLayoutVars>
      </dgm:prSet>
      <dgm:spPr/>
    </dgm:pt>
    <dgm:pt modelId="{B98A3B97-73D1-A74E-B239-472134EF4493}" type="pres">
      <dgm:prSet presAssocID="{7093D131-603B-614C-9DFF-AFAE7DB3B84F}" presName="circleB" presStyleLbl="node1" presStyleIdx="1" presStyleCnt="4"/>
      <dgm:spPr/>
    </dgm:pt>
    <dgm:pt modelId="{6BC39828-5ADF-5442-A6B1-BFB4A3FA7432}" type="pres">
      <dgm:prSet presAssocID="{7093D131-603B-614C-9DFF-AFAE7DB3B84F}" presName="spaceB" presStyleCnt="0"/>
      <dgm:spPr/>
    </dgm:pt>
    <dgm:pt modelId="{726225C3-BBD3-3241-87D4-D61C8712F58C}" type="pres">
      <dgm:prSet presAssocID="{11E9DFB2-9FE7-A14B-B5D2-955D8EEE0E57}" presName="space" presStyleCnt="0"/>
      <dgm:spPr/>
    </dgm:pt>
    <dgm:pt modelId="{425B3FF4-2C3B-8D41-BE3F-691A1FF41403}" type="pres">
      <dgm:prSet presAssocID="{8B8E042F-5FE4-FC46-B6D8-658C7EBB3A9A}" presName="compositeA" presStyleCnt="0"/>
      <dgm:spPr/>
    </dgm:pt>
    <dgm:pt modelId="{9228C048-4D0D-AB4C-99F5-CB4C91D7B21F}" type="pres">
      <dgm:prSet presAssocID="{8B8E042F-5FE4-FC46-B6D8-658C7EBB3A9A}" presName="textA" presStyleLbl="revTx" presStyleIdx="2" presStyleCnt="4">
        <dgm:presLayoutVars>
          <dgm:bulletEnabled val="1"/>
        </dgm:presLayoutVars>
      </dgm:prSet>
      <dgm:spPr/>
    </dgm:pt>
    <dgm:pt modelId="{4473EDB5-0FD7-4848-9D29-9E1F22C51D96}" type="pres">
      <dgm:prSet presAssocID="{8B8E042F-5FE4-FC46-B6D8-658C7EBB3A9A}" presName="circleA" presStyleLbl="node1" presStyleIdx="2" presStyleCnt="4"/>
      <dgm:spPr/>
    </dgm:pt>
    <dgm:pt modelId="{0EE2F4F4-14B7-1F4E-A7C9-8652E5F2AFDF}" type="pres">
      <dgm:prSet presAssocID="{8B8E042F-5FE4-FC46-B6D8-658C7EBB3A9A}" presName="spaceA" presStyleCnt="0"/>
      <dgm:spPr/>
    </dgm:pt>
    <dgm:pt modelId="{6427037A-6874-8B48-BE19-0D0DDDADD38D}" type="pres">
      <dgm:prSet presAssocID="{C7FA47EA-EC92-6F4D-AFEE-D6A110D046EA}" presName="space" presStyleCnt="0"/>
      <dgm:spPr/>
    </dgm:pt>
    <dgm:pt modelId="{6A423FCF-2680-E34E-9B90-C76397F12702}" type="pres">
      <dgm:prSet presAssocID="{73733B0C-4CE8-1D47-A3E2-14F52A086381}" presName="compositeB" presStyleCnt="0"/>
      <dgm:spPr/>
    </dgm:pt>
    <dgm:pt modelId="{53C09D0F-E9F9-6446-8C89-C87F81A8712B}" type="pres">
      <dgm:prSet presAssocID="{73733B0C-4CE8-1D47-A3E2-14F52A086381}" presName="textB" presStyleLbl="revTx" presStyleIdx="3" presStyleCnt="4">
        <dgm:presLayoutVars>
          <dgm:bulletEnabled val="1"/>
        </dgm:presLayoutVars>
      </dgm:prSet>
      <dgm:spPr/>
    </dgm:pt>
    <dgm:pt modelId="{E7F5C76F-E2C5-684B-88AE-CFA81C1D3D77}" type="pres">
      <dgm:prSet presAssocID="{73733B0C-4CE8-1D47-A3E2-14F52A086381}" presName="circleB" presStyleLbl="node1" presStyleIdx="3" presStyleCnt="4"/>
      <dgm:spPr/>
    </dgm:pt>
    <dgm:pt modelId="{9FFDEF39-4926-9446-B3CF-B70EA8997857}" type="pres">
      <dgm:prSet presAssocID="{73733B0C-4CE8-1D47-A3E2-14F52A086381}" presName="spaceB" presStyleCnt="0"/>
      <dgm:spPr/>
    </dgm:pt>
  </dgm:ptLst>
  <dgm:cxnLst>
    <dgm:cxn modelId="{DCF61329-306E-EF48-A1A8-607EF81A3C81}" srcId="{4ED8853F-65CB-FC4D-A8ED-86E754A4D901}" destId="{8B8E042F-5FE4-FC46-B6D8-658C7EBB3A9A}" srcOrd="2" destOrd="0" parTransId="{70550701-4A1C-194B-A5C3-750008905278}" sibTransId="{C7FA47EA-EC92-6F4D-AFEE-D6A110D046EA}"/>
    <dgm:cxn modelId="{8ED5744F-5F9E-F747-80F3-BD2B323E50B0}" type="presOf" srcId="{7093D131-603B-614C-9DFF-AFAE7DB3B84F}" destId="{72029B2D-8DE6-2F4B-BD22-BD6BCB2C6362}" srcOrd="0" destOrd="0" presId="urn:microsoft.com/office/officeart/2005/8/layout/hProcess11"/>
    <dgm:cxn modelId="{68E69260-C277-0949-84E7-9B0AA0B108B6}" type="presOf" srcId="{73733B0C-4CE8-1D47-A3E2-14F52A086381}" destId="{53C09D0F-E9F9-6446-8C89-C87F81A8712B}" srcOrd="0" destOrd="0" presId="urn:microsoft.com/office/officeart/2005/8/layout/hProcess11"/>
    <dgm:cxn modelId="{D48B0C6A-C655-3448-8FD8-2415FF8A42D2}" srcId="{4ED8853F-65CB-FC4D-A8ED-86E754A4D901}" destId="{73733B0C-4CE8-1D47-A3E2-14F52A086381}" srcOrd="3" destOrd="0" parTransId="{6EEC1C05-AD68-0C42-A15A-1F8FDF7F1C13}" sibTransId="{373554BE-FA24-8445-8728-C0F6BE14127C}"/>
    <dgm:cxn modelId="{2F20836F-6115-0A4F-B88B-61FFFE2F64D9}" srcId="{4ED8853F-65CB-FC4D-A8ED-86E754A4D901}" destId="{7093D131-603B-614C-9DFF-AFAE7DB3B84F}" srcOrd="1" destOrd="0" parTransId="{EE70DC02-E8AF-FA43-9D26-1F6C911579A8}" sibTransId="{11E9DFB2-9FE7-A14B-B5D2-955D8EEE0E57}"/>
    <dgm:cxn modelId="{7E94498A-9B24-E546-AF5F-2151E78579E2}" srcId="{4ED8853F-65CB-FC4D-A8ED-86E754A4D901}" destId="{C2097C0E-12F1-7C4F-A459-BD72E27E3E94}" srcOrd="0" destOrd="0" parTransId="{4531B92F-9715-2740-82CF-8F6A4461E472}" sibTransId="{695EF503-C848-0047-86C5-EE8D1470F518}"/>
    <dgm:cxn modelId="{B918A195-6652-A745-9141-30F847C1ED7A}" type="presOf" srcId="{8B8E042F-5FE4-FC46-B6D8-658C7EBB3A9A}" destId="{9228C048-4D0D-AB4C-99F5-CB4C91D7B21F}" srcOrd="0" destOrd="0" presId="urn:microsoft.com/office/officeart/2005/8/layout/hProcess11"/>
    <dgm:cxn modelId="{0F9A07C0-D5B9-B843-878B-2F1E80469FF8}" type="presOf" srcId="{4ED8853F-65CB-FC4D-A8ED-86E754A4D901}" destId="{5C2BC6AF-818E-244C-9B1A-2B7A88C47BF7}" srcOrd="0" destOrd="0" presId="urn:microsoft.com/office/officeart/2005/8/layout/hProcess11"/>
    <dgm:cxn modelId="{D1DA11F3-B134-174A-8125-8EC2EFEBF5C9}" type="presOf" srcId="{C2097C0E-12F1-7C4F-A459-BD72E27E3E94}" destId="{68BF84DB-1E1E-0140-A4A2-260AF6F0F4B2}" srcOrd="0" destOrd="0" presId="urn:microsoft.com/office/officeart/2005/8/layout/hProcess11"/>
    <dgm:cxn modelId="{4833320F-DC1D-2C46-8B60-D8B737E9A0BA}" type="presParOf" srcId="{5C2BC6AF-818E-244C-9B1A-2B7A88C47BF7}" destId="{EA39EDC6-0117-A241-8EA3-9D9880AF2507}" srcOrd="0" destOrd="0" presId="urn:microsoft.com/office/officeart/2005/8/layout/hProcess11"/>
    <dgm:cxn modelId="{38089410-FE7E-D14D-87AF-67367D8E4E4E}" type="presParOf" srcId="{5C2BC6AF-818E-244C-9B1A-2B7A88C47BF7}" destId="{6EAE0ABB-9714-2142-861B-04BC04650101}" srcOrd="1" destOrd="0" presId="urn:microsoft.com/office/officeart/2005/8/layout/hProcess11"/>
    <dgm:cxn modelId="{3AE37C4A-C5D8-3E48-9858-BC9503E013A6}" type="presParOf" srcId="{6EAE0ABB-9714-2142-861B-04BC04650101}" destId="{1C960403-4A9C-A043-9E8B-5A7AE62FAD0C}" srcOrd="0" destOrd="0" presId="urn:microsoft.com/office/officeart/2005/8/layout/hProcess11"/>
    <dgm:cxn modelId="{B9FA45B0-5A58-8B4B-B29E-94A78F0332AC}" type="presParOf" srcId="{1C960403-4A9C-A043-9E8B-5A7AE62FAD0C}" destId="{68BF84DB-1E1E-0140-A4A2-260AF6F0F4B2}" srcOrd="0" destOrd="0" presId="urn:microsoft.com/office/officeart/2005/8/layout/hProcess11"/>
    <dgm:cxn modelId="{E532BC99-AAE6-F94E-A2C5-398D427F5861}" type="presParOf" srcId="{1C960403-4A9C-A043-9E8B-5A7AE62FAD0C}" destId="{BD0781FB-B5B1-774E-BA35-D298BC9D91B0}" srcOrd="1" destOrd="0" presId="urn:microsoft.com/office/officeart/2005/8/layout/hProcess11"/>
    <dgm:cxn modelId="{6C7FD95C-3AE9-8847-AFF9-1789C16AA05C}" type="presParOf" srcId="{1C960403-4A9C-A043-9E8B-5A7AE62FAD0C}" destId="{8A6C31E2-47F7-E845-93A7-6371B96AFEBF}" srcOrd="2" destOrd="0" presId="urn:microsoft.com/office/officeart/2005/8/layout/hProcess11"/>
    <dgm:cxn modelId="{A03E6331-6BF9-BF48-97FB-A3908288CC54}" type="presParOf" srcId="{6EAE0ABB-9714-2142-861B-04BC04650101}" destId="{6BB0F6E2-3045-0744-8309-0A7A75B300FD}" srcOrd="1" destOrd="0" presId="urn:microsoft.com/office/officeart/2005/8/layout/hProcess11"/>
    <dgm:cxn modelId="{E9A81700-F029-F347-984F-BE32A686B133}" type="presParOf" srcId="{6EAE0ABB-9714-2142-861B-04BC04650101}" destId="{F36E70C8-F062-684C-8E00-ADD0BFC1EBC7}" srcOrd="2" destOrd="0" presId="urn:microsoft.com/office/officeart/2005/8/layout/hProcess11"/>
    <dgm:cxn modelId="{E8F0AF58-9B64-F24B-98D9-863ABEB2F5FB}" type="presParOf" srcId="{F36E70C8-F062-684C-8E00-ADD0BFC1EBC7}" destId="{72029B2D-8DE6-2F4B-BD22-BD6BCB2C6362}" srcOrd="0" destOrd="0" presId="urn:microsoft.com/office/officeart/2005/8/layout/hProcess11"/>
    <dgm:cxn modelId="{B6F8150E-1C95-6640-AB78-8AA76DCB9282}" type="presParOf" srcId="{F36E70C8-F062-684C-8E00-ADD0BFC1EBC7}" destId="{B98A3B97-73D1-A74E-B239-472134EF4493}" srcOrd="1" destOrd="0" presId="urn:microsoft.com/office/officeart/2005/8/layout/hProcess11"/>
    <dgm:cxn modelId="{21336162-752E-C044-AEEE-06DF761E9F86}" type="presParOf" srcId="{F36E70C8-F062-684C-8E00-ADD0BFC1EBC7}" destId="{6BC39828-5ADF-5442-A6B1-BFB4A3FA7432}" srcOrd="2" destOrd="0" presId="urn:microsoft.com/office/officeart/2005/8/layout/hProcess11"/>
    <dgm:cxn modelId="{BA78DEC9-1CF1-434D-BE21-DB3078CBFDE2}" type="presParOf" srcId="{6EAE0ABB-9714-2142-861B-04BC04650101}" destId="{726225C3-BBD3-3241-87D4-D61C8712F58C}" srcOrd="3" destOrd="0" presId="urn:microsoft.com/office/officeart/2005/8/layout/hProcess11"/>
    <dgm:cxn modelId="{49332843-27BE-B54F-8EA4-C91D1D51A443}" type="presParOf" srcId="{6EAE0ABB-9714-2142-861B-04BC04650101}" destId="{425B3FF4-2C3B-8D41-BE3F-691A1FF41403}" srcOrd="4" destOrd="0" presId="urn:microsoft.com/office/officeart/2005/8/layout/hProcess11"/>
    <dgm:cxn modelId="{01087A06-8116-6D4A-AB72-3921D0289C63}" type="presParOf" srcId="{425B3FF4-2C3B-8D41-BE3F-691A1FF41403}" destId="{9228C048-4D0D-AB4C-99F5-CB4C91D7B21F}" srcOrd="0" destOrd="0" presId="urn:microsoft.com/office/officeart/2005/8/layout/hProcess11"/>
    <dgm:cxn modelId="{286DE387-60AC-B64A-9CC4-7F23FD975367}" type="presParOf" srcId="{425B3FF4-2C3B-8D41-BE3F-691A1FF41403}" destId="{4473EDB5-0FD7-4848-9D29-9E1F22C51D96}" srcOrd="1" destOrd="0" presId="urn:microsoft.com/office/officeart/2005/8/layout/hProcess11"/>
    <dgm:cxn modelId="{D8AB1FDC-0F2A-3A41-ACB8-235523D2D897}" type="presParOf" srcId="{425B3FF4-2C3B-8D41-BE3F-691A1FF41403}" destId="{0EE2F4F4-14B7-1F4E-A7C9-8652E5F2AFDF}" srcOrd="2" destOrd="0" presId="urn:microsoft.com/office/officeart/2005/8/layout/hProcess11"/>
    <dgm:cxn modelId="{F12A4B6C-58BE-4C4A-B284-3C0B14DCB212}" type="presParOf" srcId="{6EAE0ABB-9714-2142-861B-04BC04650101}" destId="{6427037A-6874-8B48-BE19-0D0DDDADD38D}" srcOrd="5" destOrd="0" presId="urn:microsoft.com/office/officeart/2005/8/layout/hProcess11"/>
    <dgm:cxn modelId="{C9D192B0-0873-AB41-BDE2-CB9217EC9FA7}" type="presParOf" srcId="{6EAE0ABB-9714-2142-861B-04BC04650101}" destId="{6A423FCF-2680-E34E-9B90-C76397F12702}" srcOrd="6" destOrd="0" presId="urn:microsoft.com/office/officeart/2005/8/layout/hProcess11"/>
    <dgm:cxn modelId="{6C4F2D1E-358C-E04D-B9AF-09FED3EEE5C0}" type="presParOf" srcId="{6A423FCF-2680-E34E-9B90-C76397F12702}" destId="{53C09D0F-E9F9-6446-8C89-C87F81A8712B}" srcOrd="0" destOrd="0" presId="urn:microsoft.com/office/officeart/2005/8/layout/hProcess11"/>
    <dgm:cxn modelId="{331E78B7-F4C4-1C46-AFCF-C42879CF2F9C}" type="presParOf" srcId="{6A423FCF-2680-E34E-9B90-C76397F12702}" destId="{E7F5C76F-E2C5-684B-88AE-CFA81C1D3D77}" srcOrd="1" destOrd="0" presId="urn:microsoft.com/office/officeart/2005/8/layout/hProcess11"/>
    <dgm:cxn modelId="{3C48D4B2-3CE6-FE4B-9674-9C5CC979D3A5}" type="presParOf" srcId="{6A423FCF-2680-E34E-9B90-C76397F12702}" destId="{9FFDEF39-4926-9446-B3CF-B70EA899785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8F9E3-0F85-A048-9E63-4270423D6777}" type="doc">
      <dgm:prSet loTypeId="urn:microsoft.com/office/officeart/2024/layout/BulletTimeline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DE002C-222D-8144-AF6E-ED22F5A249B3}">
      <dgm:prSet phldrT="Add an event"/>
      <dgm:spPr/>
      <dgm:t>
        <a:bodyPr/>
        <a:lstStyle/>
        <a:p>
          <a:pPr>
            <a:defRPr b="1"/>
          </a:pPr>
          <a:r>
            <a:rPr lang="en-US" dirty="0"/>
            <a:t>2007</a:t>
          </a:r>
        </a:p>
      </dgm:t>
    </dgm:pt>
    <dgm:pt modelId="{AEC04159-BADB-8545-A47D-1A755A7C466B}" type="parTrans" cxnId="{080F422D-7B52-7A44-802D-329B3441D310}">
      <dgm:prSet/>
      <dgm:spPr/>
      <dgm:t>
        <a:bodyPr/>
        <a:lstStyle/>
        <a:p>
          <a:endParaRPr lang="en-US"/>
        </a:p>
      </dgm:t>
    </dgm:pt>
    <dgm:pt modelId="{B0FC8E2E-41C1-634E-9509-63575FBC9B90}" type="sibTrans" cxnId="{080F422D-7B52-7A44-802D-329B3441D310}">
      <dgm:prSet/>
      <dgm:spPr/>
      <dgm:t>
        <a:bodyPr/>
        <a:lstStyle/>
        <a:p>
          <a:endParaRPr lang="en-US"/>
        </a:p>
      </dgm:t>
    </dgm:pt>
    <dgm:pt modelId="{47F22255-D630-F94E-98F8-EE3F0F1F78A8}">
      <dgm:prSet phldrT="Write a description of the significance of this event"/>
      <dgm:spPr/>
      <dgm:t>
        <a:bodyPr/>
        <a:lstStyle/>
        <a:p>
          <a:r>
            <a:rPr lang="en-US" dirty="0"/>
            <a:t>Fei-Fei Li develops ImageNet – not hugely popular but very impressive</a:t>
          </a:r>
        </a:p>
      </dgm:t>
    </dgm:pt>
    <dgm:pt modelId="{4A4494B5-C2E9-034F-80C4-FBB73A02BF56}" type="parTrans" cxnId="{03620DAB-1111-974D-B839-B947775A79BB}">
      <dgm:prSet/>
      <dgm:spPr/>
      <dgm:t>
        <a:bodyPr/>
        <a:lstStyle/>
        <a:p>
          <a:endParaRPr lang="en-US"/>
        </a:p>
      </dgm:t>
    </dgm:pt>
    <dgm:pt modelId="{23A16DEA-7FFD-EA42-8D11-FB3B65E2E4A6}" type="sibTrans" cxnId="{03620DAB-1111-974D-B839-B947775A79BB}">
      <dgm:prSet/>
      <dgm:spPr/>
      <dgm:t>
        <a:bodyPr/>
        <a:lstStyle/>
        <a:p>
          <a:endParaRPr lang="en-US"/>
        </a:p>
      </dgm:t>
    </dgm:pt>
    <dgm:pt modelId="{9E97AFF4-9766-1F40-959E-FE57B4B9323C}">
      <dgm:prSet phldrT="Add an event"/>
      <dgm:spPr/>
      <dgm:t>
        <a:bodyPr/>
        <a:lstStyle/>
        <a:p>
          <a:pPr>
            <a:defRPr b="1"/>
          </a:pPr>
          <a:r>
            <a:rPr lang="en-US" dirty="0"/>
            <a:t>2008</a:t>
          </a:r>
        </a:p>
      </dgm:t>
    </dgm:pt>
    <dgm:pt modelId="{F9029189-3EA9-0740-9DFD-B11EEBA26B34}" type="parTrans" cxnId="{6C66F931-D185-894B-A746-A88CD31AEDB1}">
      <dgm:prSet/>
      <dgm:spPr/>
      <dgm:t>
        <a:bodyPr/>
        <a:lstStyle/>
        <a:p>
          <a:endParaRPr lang="en-US"/>
        </a:p>
      </dgm:t>
    </dgm:pt>
    <dgm:pt modelId="{537765BC-0B92-4C45-8CA7-922C2FFCDB70}" type="sibTrans" cxnId="{6C66F931-D185-894B-A746-A88CD31AEDB1}">
      <dgm:prSet/>
      <dgm:spPr/>
      <dgm:t>
        <a:bodyPr/>
        <a:lstStyle/>
        <a:p>
          <a:endParaRPr lang="en-US"/>
        </a:p>
      </dgm:t>
    </dgm:pt>
    <dgm:pt modelId="{7E573492-2FD0-9D44-A17E-A3FAC2A59EEE}">
      <dgm:prSet phldrT="Write a description of the significance of this event"/>
      <dgm:spPr/>
      <dgm:t>
        <a:bodyPr/>
        <a:lstStyle/>
        <a:p>
          <a:r>
            <a:rPr lang="en-US" dirty="0"/>
            <a:t>ImageNet Challenge created</a:t>
          </a:r>
        </a:p>
      </dgm:t>
    </dgm:pt>
    <dgm:pt modelId="{DB298680-4C2E-EE46-984B-7E792BE4BF43}" type="parTrans" cxnId="{47A00773-7D2D-D54E-AEC2-6E93DD454B1A}">
      <dgm:prSet/>
      <dgm:spPr/>
      <dgm:t>
        <a:bodyPr/>
        <a:lstStyle/>
        <a:p>
          <a:endParaRPr lang="en-US"/>
        </a:p>
      </dgm:t>
    </dgm:pt>
    <dgm:pt modelId="{EC7E233C-10FE-864D-8489-0DBFB9A51F3D}" type="sibTrans" cxnId="{47A00773-7D2D-D54E-AEC2-6E93DD454B1A}">
      <dgm:prSet/>
      <dgm:spPr/>
      <dgm:t>
        <a:bodyPr/>
        <a:lstStyle/>
        <a:p>
          <a:endParaRPr lang="en-US"/>
        </a:p>
      </dgm:t>
    </dgm:pt>
    <dgm:pt modelId="{317ED606-D16D-A649-91DF-C13C39C9DB32}">
      <dgm:prSet phldrT="Add an event"/>
      <dgm:spPr/>
      <dgm:t>
        <a:bodyPr/>
        <a:lstStyle/>
        <a:p>
          <a:pPr>
            <a:defRPr b="1"/>
          </a:pPr>
          <a:r>
            <a:rPr lang="en-US" dirty="0"/>
            <a:t>2012</a:t>
          </a:r>
        </a:p>
      </dgm:t>
    </dgm:pt>
    <dgm:pt modelId="{BCCDFC33-6780-1E49-970A-84A495E96A3A}" type="parTrans" cxnId="{CA1BFDE4-7D8C-7E43-8A14-7462DC9FE51C}">
      <dgm:prSet/>
      <dgm:spPr/>
      <dgm:t>
        <a:bodyPr/>
        <a:lstStyle/>
        <a:p>
          <a:endParaRPr lang="en-US"/>
        </a:p>
      </dgm:t>
    </dgm:pt>
    <dgm:pt modelId="{6614858C-7629-1A41-8F0A-CAD626FB97D5}" type="sibTrans" cxnId="{CA1BFDE4-7D8C-7E43-8A14-7462DC9FE51C}">
      <dgm:prSet/>
      <dgm:spPr/>
      <dgm:t>
        <a:bodyPr/>
        <a:lstStyle/>
        <a:p>
          <a:endParaRPr lang="en-US"/>
        </a:p>
      </dgm:t>
    </dgm:pt>
    <dgm:pt modelId="{F97E786A-0BA8-484F-A18F-CE483B4C02F3}">
      <dgm:prSet phldrT="Write a description of the significance of this event"/>
      <dgm:spPr/>
      <dgm:t>
        <a:bodyPr/>
        <a:lstStyle/>
        <a:p>
          <a:r>
            <a:rPr lang="en-US" dirty="0" err="1"/>
            <a:t>AlexNet</a:t>
          </a:r>
          <a:r>
            <a:rPr lang="en-US" dirty="0"/>
            <a:t> surprises and outperforms everyone at ImageNet Challenge*</a:t>
          </a:r>
        </a:p>
      </dgm:t>
    </dgm:pt>
    <dgm:pt modelId="{237B9A76-164D-E842-A152-7719CEC72D08}" type="parTrans" cxnId="{6F2D751A-BA6E-B349-9380-8D7DC5555254}">
      <dgm:prSet/>
      <dgm:spPr/>
      <dgm:t>
        <a:bodyPr/>
        <a:lstStyle/>
        <a:p>
          <a:endParaRPr lang="en-US"/>
        </a:p>
      </dgm:t>
    </dgm:pt>
    <dgm:pt modelId="{CCC2D9C4-A302-ED49-913E-E161976B9106}" type="sibTrans" cxnId="{6F2D751A-BA6E-B349-9380-8D7DC5555254}">
      <dgm:prSet/>
      <dgm:spPr/>
      <dgm:t>
        <a:bodyPr/>
        <a:lstStyle/>
        <a:p>
          <a:endParaRPr lang="en-US"/>
        </a:p>
      </dgm:t>
    </dgm:pt>
    <dgm:pt modelId="{BF1F9333-44C3-0C42-92EE-AB999E961374}">
      <dgm:prSet phldrT="Add an event"/>
      <dgm:spPr/>
      <dgm:t>
        <a:bodyPr/>
        <a:lstStyle/>
        <a:p>
          <a:pPr>
            <a:defRPr b="1"/>
          </a:pPr>
          <a:r>
            <a:rPr lang="en-US" dirty="0"/>
            <a:t>2015</a:t>
          </a:r>
        </a:p>
      </dgm:t>
    </dgm:pt>
    <dgm:pt modelId="{640BDC79-30AF-A04A-BD12-F3BAF9DAB739}" type="parTrans" cxnId="{577BC218-ADC7-9A41-89DC-9B62C310F22A}">
      <dgm:prSet/>
      <dgm:spPr/>
      <dgm:t>
        <a:bodyPr/>
        <a:lstStyle/>
        <a:p>
          <a:endParaRPr lang="en-US"/>
        </a:p>
      </dgm:t>
    </dgm:pt>
    <dgm:pt modelId="{D2A1B778-08DC-AD47-AB6B-D32ED4368829}" type="sibTrans" cxnId="{577BC218-ADC7-9A41-89DC-9B62C310F22A}">
      <dgm:prSet/>
      <dgm:spPr/>
      <dgm:t>
        <a:bodyPr/>
        <a:lstStyle/>
        <a:p>
          <a:endParaRPr lang="en-US"/>
        </a:p>
      </dgm:t>
    </dgm:pt>
    <dgm:pt modelId="{872A555C-F0F0-024C-9379-22E01C198199}">
      <dgm:prSet phldrT="Write a description of the significance of this event"/>
      <dgm:spPr/>
      <dgm:t>
        <a:bodyPr/>
        <a:lstStyle/>
        <a:p>
          <a:r>
            <a:rPr lang="en-US" dirty="0" err="1"/>
            <a:t>ResNet</a:t>
          </a:r>
          <a:r>
            <a:rPr lang="en-US" dirty="0"/>
            <a:t> wins the ImageNet Challenge</a:t>
          </a:r>
        </a:p>
      </dgm:t>
    </dgm:pt>
    <dgm:pt modelId="{81DC9605-06A0-DE45-80DA-72B46C8BDEBA}" type="parTrans" cxnId="{562FBD7A-5CA4-F546-B7B7-8DC808204567}">
      <dgm:prSet/>
      <dgm:spPr/>
      <dgm:t>
        <a:bodyPr/>
        <a:lstStyle/>
        <a:p>
          <a:endParaRPr lang="en-US"/>
        </a:p>
      </dgm:t>
    </dgm:pt>
    <dgm:pt modelId="{3029B4C8-1893-CE47-9F47-B3F32A5527CD}" type="sibTrans" cxnId="{562FBD7A-5CA4-F546-B7B7-8DC808204567}">
      <dgm:prSet/>
      <dgm:spPr/>
      <dgm:t>
        <a:bodyPr/>
        <a:lstStyle/>
        <a:p>
          <a:endParaRPr lang="en-US"/>
        </a:p>
      </dgm:t>
    </dgm:pt>
    <dgm:pt modelId="{3F6DCAB4-3F5F-A84C-AB6B-5E690FE9194E}" type="pres">
      <dgm:prSet presAssocID="{F228F9E3-0F85-A048-9E63-4270423D6777}" presName="root" presStyleCnt="0">
        <dgm:presLayoutVars>
          <dgm:dir/>
          <dgm:animLvl val="lvl"/>
        </dgm:presLayoutVars>
      </dgm:prSet>
      <dgm:spPr/>
    </dgm:pt>
    <dgm:pt modelId="{70700597-C0C1-C844-A252-313CE9E02109}" type="pres">
      <dgm:prSet presAssocID="{F228F9E3-0F85-A048-9E63-4270423D6777}" presName="divider" presStyleCnt="0"/>
      <dgm:spPr/>
    </dgm:pt>
    <dgm:pt modelId="{51589651-549F-9841-99A0-E14C84DE2934}" type="pres">
      <dgm:prSet presAssocID="{F228F9E3-0F85-A048-9E63-4270423D6777}" presName="rectBar" presStyleLbl="dkBgShp" presStyleIdx="0" presStyleCnt="6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D6FDAAF0-40A5-2C4E-9866-F88E037D0EE5}" type="pres">
      <dgm:prSet presAssocID="{F228F9E3-0F85-A048-9E63-4270423D6777}" presName="chevronArrow" presStyleLbl="dkBgShp" presStyleIdx="1" presStyleCnt="6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5CDAAC9-5909-9347-8CC8-D8D87F640219}" type="pres">
      <dgm:prSet presAssocID="{F228F9E3-0F85-A048-9E63-4270423D6777}" presName="nodes" presStyleCnt="0">
        <dgm:presLayoutVars>
          <dgm:chMax/>
          <dgm:chPref/>
          <dgm:animLvl val="lvl"/>
        </dgm:presLayoutVars>
      </dgm:prSet>
      <dgm:spPr/>
    </dgm:pt>
    <dgm:pt modelId="{B21DF1BD-E3A3-FB45-8B44-9126F7919964}" type="pres">
      <dgm:prSet presAssocID="{C1DE002C-222D-8144-AF6E-ED22F5A249B3}" presName="composite" presStyleCnt="0"/>
      <dgm:spPr/>
    </dgm:pt>
    <dgm:pt modelId="{7CA1FB84-1A34-C449-A4AF-A15CF08D49C6}" type="pres">
      <dgm:prSet presAssocID="{C1DE002C-222D-8144-AF6E-ED22F5A249B3}" presName="DropPinPlaceHolder" presStyleCnt="0"/>
      <dgm:spPr/>
    </dgm:pt>
    <dgm:pt modelId="{F069E249-A893-9340-ABE1-360A84D1E4A9}" type="pres">
      <dgm:prSet presAssocID="{C1DE002C-222D-8144-AF6E-ED22F5A249B3}" presName="DropPin" presStyleLbl="alignNode1" presStyleIdx="0" presStyleCnt="4"/>
      <dgm:spPr/>
    </dgm:pt>
    <dgm:pt modelId="{3960804D-5480-254A-AF54-D4DCB893E497}" type="pres">
      <dgm:prSet presAssocID="{C1DE002C-222D-8144-AF6E-ED22F5A249B3}" presName="Ellipse" presStyleLbl="fgAcc1" presStyleIdx="0" presStyleCnt="4"/>
      <dgm:spPr/>
    </dgm:pt>
    <dgm:pt modelId="{DF9FC583-A594-0F40-8A0D-BB6F9B230359}" type="pres">
      <dgm:prSet presAssocID="{C1DE002C-222D-8144-AF6E-ED22F5A249B3}" presName="L2TextContainer" presStyleLbl="revTx" presStyleIdx="0" presStyleCnt="8">
        <dgm:presLayoutVars>
          <dgm:bulletEnabled val="1"/>
        </dgm:presLayoutVars>
      </dgm:prSet>
      <dgm:spPr/>
    </dgm:pt>
    <dgm:pt modelId="{050B60EA-5986-7441-8D8A-D9855E4AE409}" type="pres">
      <dgm:prSet presAssocID="{C1DE002C-222D-8144-AF6E-ED22F5A249B3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1DF51C38-7472-9B48-B057-9887BBAEDBD9}" type="pres">
      <dgm:prSet presAssocID="{C1DE002C-222D-8144-AF6E-ED22F5A249B3}" presName="ConnectLine" presStyleLbl="dkBgShp" presStyleIdx="2" presStyleCnt="6"/>
      <dgm:spPr/>
    </dgm:pt>
    <dgm:pt modelId="{A639E5EB-8ECB-244D-9349-F9600CB94EB1}" type="pres">
      <dgm:prSet presAssocID="{C1DE002C-222D-8144-AF6E-ED22F5A249B3}" presName="ConnectorPoint" presStyleCnt="0"/>
      <dgm:spPr/>
    </dgm:pt>
    <dgm:pt modelId="{ECDD4BBF-8B45-1B44-A78F-5DFB9875E79C}" type="pres">
      <dgm:prSet presAssocID="{C1DE002C-222D-8144-AF6E-ED22F5A249B3}" presName="Bullet" presStyleLbl="lnNode1" presStyleIdx="0" presStyleCnt="4"/>
      <dgm:spPr/>
    </dgm:pt>
    <dgm:pt modelId="{D8FF7AE7-83DC-DB41-9196-DC9A2967DA1D}" type="pres">
      <dgm:prSet presAssocID="{C1DE002C-222D-8144-AF6E-ED22F5A249B3}" presName="EmptyPlaceHolder" presStyleCnt="0"/>
      <dgm:spPr/>
    </dgm:pt>
    <dgm:pt modelId="{A2BD5101-43CF-2E4B-A2F0-5BBD9753FA11}" type="pres">
      <dgm:prSet presAssocID="{B0FC8E2E-41C1-634E-9509-63575FBC9B90}" presName="spaceBetweenRectangles" presStyleCnt="0"/>
      <dgm:spPr/>
    </dgm:pt>
    <dgm:pt modelId="{C17B307F-4A60-2F4D-9A06-B08B1A413CB1}" type="pres">
      <dgm:prSet presAssocID="{9E97AFF4-9766-1F40-959E-FE57B4B9323C}" presName="composite" presStyleCnt="0"/>
      <dgm:spPr/>
    </dgm:pt>
    <dgm:pt modelId="{0AF6188A-CC08-C241-B47F-7C7065C36A11}" type="pres">
      <dgm:prSet presAssocID="{9E97AFF4-9766-1F40-959E-FE57B4B9323C}" presName="DropPinPlaceHolder" presStyleCnt="0"/>
      <dgm:spPr/>
    </dgm:pt>
    <dgm:pt modelId="{6811EE81-D349-714E-A4CB-3C66B3C89BF8}" type="pres">
      <dgm:prSet presAssocID="{9E97AFF4-9766-1F40-959E-FE57B4B9323C}" presName="DropPin" presStyleLbl="alignNode1" presStyleIdx="1" presStyleCnt="4"/>
      <dgm:spPr/>
    </dgm:pt>
    <dgm:pt modelId="{98BB8211-F76D-4D43-9BC0-936F90A68480}" type="pres">
      <dgm:prSet presAssocID="{9E97AFF4-9766-1F40-959E-FE57B4B9323C}" presName="Ellipse" presStyleLbl="fgAcc1" presStyleIdx="1" presStyleCnt="4"/>
      <dgm:spPr/>
    </dgm:pt>
    <dgm:pt modelId="{0D7CB727-4ACF-0B48-A261-D4BB2BBC127D}" type="pres">
      <dgm:prSet presAssocID="{9E97AFF4-9766-1F40-959E-FE57B4B9323C}" presName="L2TextContainer" presStyleLbl="revTx" presStyleIdx="2" presStyleCnt="8">
        <dgm:presLayoutVars>
          <dgm:bulletEnabled val="1"/>
        </dgm:presLayoutVars>
      </dgm:prSet>
      <dgm:spPr/>
    </dgm:pt>
    <dgm:pt modelId="{5A17EC37-90EC-EE4B-B1B0-4C3034A63BEE}" type="pres">
      <dgm:prSet presAssocID="{9E97AFF4-9766-1F40-959E-FE57B4B9323C}" presName="L1TextContainer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CDF1B556-0494-F94F-9768-CF4E541F2DC1}" type="pres">
      <dgm:prSet presAssocID="{9E97AFF4-9766-1F40-959E-FE57B4B9323C}" presName="ConnectLine" presStyleLbl="dkBgShp" presStyleIdx="3" presStyleCnt="6"/>
      <dgm:spPr/>
    </dgm:pt>
    <dgm:pt modelId="{A9B7272E-E5B4-DE40-AC6D-90A5AE42D344}" type="pres">
      <dgm:prSet presAssocID="{9E97AFF4-9766-1F40-959E-FE57B4B9323C}" presName="ConnectorPoint" presStyleCnt="0"/>
      <dgm:spPr/>
    </dgm:pt>
    <dgm:pt modelId="{57A1B059-1B04-544A-ABC4-28053ADBAF57}" type="pres">
      <dgm:prSet presAssocID="{9E97AFF4-9766-1F40-959E-FE57B4B9323C}" presName="Bullet" presStyleLbl="lnNode1" presStyleIdx="1" presStyleCnt="4"/>
      <dgm:spPr/>
    </dgm:pt>
    <dgm:pt modelId="{A5A1677B-B0F1-EE49-BFF2-CF86D68AFE94}" type="pres">
      <dgm:prSet presAssocID="{9E97AFF4-9766-1F40-959E-FE57B4B9323C}" presName="EmptyPlaceHolder" presStyleCnt="0"/>
      <dgm:spPr/>
    </dgm:pt>
    <dgm:pt modelId="{A1457727-67EF-D841-B0FD-499334BE5E1E}" type="pres">
      <dgm:prSet presAssocID="{537765BC-0B92-4C45-8CA7-922C2FFCDB70}" presName="spaceBetweenRectangles" presStyleCnt="0"/>
      <dgm:spPr/>
    </dgm:pt>
    <dgm:pt modelId="{5459E4AB-FCBD-9546-8E0E-181C92BD2B91}" type="pres">
      <dgm:prSet presAssocID="{317ED606-D16D-A649-91DF-C13C39C9DB32}" presName="composite" presStyleCnt="0"/>
      <dgm:spPr/>
    </dgm:pt>
    <dgm:pt modelId="{E2790D49-CBAD-344F-9369-FB2D3E0D569B}" type="pres">
      <dgm:prSet presAssocID="{317ED606-D16D-A649-91DF-C13C39C9DB32}" presName="DropPinPlaceHolder" presStyleCnt="0"/>
      <dgm:spPr/>
    </dgm:pt>
    <dgm:pt modelId="{2016FA0D-607D-1043-A019-909E817DBEFF}" type="pres">
      <dgm:prSet presAssocID="{317ED606-D16D-A649-91DF-C13C39C9DB32}" presName="DropPin" presStyleLbl="alignNode1" presStyleIdx="2" presStyleCnt="4"/>
      <dgm:spPr/>
    </dgm:pt>
    <dgm:pt modelId="{198F541D-9D82-4648-852D-79C789E4C6B0}" type="pres">
      <dgm:prSet presAssocID="{317ED606-D16D-A649-91DF-C13C39C9DB32}" presName="Ellipse" presStyleLbl="fgAcc1" presStyleIdx="2" presStyleCnt="4"/>
      <dgm:spPr/>
    </dgm:pt>
    <dgm:pt modelId="{4180400A-F856-2546-8B0A-DBC2DC5E9EBF}" type="pres">
      <dgm:prSet presAssocID="{317ED606-D16D-A649-91DF-C13C39C9DB32}" presName="L2TextContainer" presStyleLbl="revTx" presStyleIdx="4" presStyleCnt="8">
        <dgm:presLayoutVars>
          <dgm:bulletEnabled val="1"/>
        </dgm:presLayoutVars>
      </dgm:prSet>
      <dgm:spPr/>
    </dgm:pt>
    <dgm:pt modelId="{E014CBEE-7FBA-9345-8ED5-1ACC3C870519}" type="pres">
      <dgm:prSet presAssocID="{317ED606-D16D-A649-91DF-C13C39C9DB32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CC2689A8-5798-1C41-B42A-5DF28A2DEC49}" type="pres">
      <dgm:prSet presAssocID="{317ED606-D16D-A649-91DF-C13C39C9DB32}" presName="ConnectLine" presStyleLbl="dkBgShp" presStyleIdx="4" presStyleCnt="6"/>
      <dgm:spPr/>
    </dgm:pt>
    <dgm:pt modelId="{EA7A907D-4F8D-2145-AFAF-5A2481F9BE4D}" type="pres">
      <dgm:prSet presAssocID="{317ED606-D16D-A649-91DF-C13C39C9DB32}" presName="ConnectorPoint" presStyleCnt="0"/>
      <dgm:spPr/>
    </dgm:pt>
    <dgm:pt modelId="{4BAD6657-ED21-F84E-8A75-6AAE6E19A3FE}" type="pres">
      <dgm:prSet presAssocID="{317ED606-D16D-A649-91DF-C13C39C9DB32}" presName="Bullet" presStyleLbl="lnNode1" presStyleIdx="2" presStyleCnt="4"/>
      <dgm:spPr/>
    </dgm:pt>
    <dgm:pt modelId="{76DECF8C-010A-634B-9F58-53A7B50136FD}" type="pres">
      <dgm:prSet presAssocID="{317ED606-D16D-A649-91DF-C13C39C9DB32}" presName="EmptyPlaceHolder" presStyleCnt="0"/>
      <dgm:spPr/>
    </dgm:pt>
    <dgm:pt modelId="{AC829D0E-0668-D745-B80B-A46CB5F98D72}" type="pres">
      <dgm:prSet presAssocID="{6614858C-7629-1A41-8F0A-CAD626FB97D5}" presName="spaceBetweenRectangles" presStyleCnt="0"/>
      <dgm:spPr/>
    </dgm:pt>
    <dgm:pt modelId="{3338D5D8-836A-5047-B54F-69ACFBB1A097}" type="pres">
      <dgm:prSet presAssocID="{BF1F9333-44C3-0C42-92EE-AB999E961374}" presName="composite" presStyleCnt="0"/>
      <dgm:spPr/>
    </dgm:pt>
    <dgm:pt modelId="{066B61AF-D19B-FB45-84C1-BCE8E304A6BD}" type="pres">
      <dgm:prSet presAssocID="{BF1F9333-44C3-0C42-92EE-AB999E961374}" presName="DropPinPlaceHolder" presStyleCnt="0"/>
      <dgm:spPr/>
    </dgm:pt>
    <dgm:pt modelId="{3D8C1B63-1D85-D14F-8568-111319381BA9}" type="pres">
      <dgm:prSet presAssocID="{BF1F9333-44C3-0C42-92EE-AB999E961374}" presName="DropPin" presStyleLbl="alignNode1" presStyleIdx="3" presStyleCnt="4"/>
      <dgm:spPr/>
    </dgm:pt>
    <dgm:pt modelId="{21975BC4-9AA5-CD47-9918-298E5E39531D}" type="pres">
      <dgm:prSet presAssocID="{BF1F9333-44C3-0C42-92EE-AB999E961374}" presName="Ellipse" presStyleLbl="fgAcc1" presStyleIdx="3" presStyleCnt="4"/>
      <dgm:spPr/>
    </dgm:pt>
    <dgm:pt modelId="{6384B26A-AEBD-AE42-BD0A-E453E9222DBA}" type="pres">
      <dgm:prSet presAssocID="{BF1F9333-44C3-0C42-92EE-AB999E961374}" presName="L2TextContainer" presStyleLbl="revTx" presStyleIdx="6" presStyleCnt="8">
        <dgm:presLayoutVars>
          <dgm:bulletEnabled val="1"/>
        </dgm:presLayoutVars>
      </dgm:prSet>
      <dgm:spPr/>
    </dgm:pt>
    <dgm:pt modelId="{B7496C2D-BAE1-8648-9197-AC430D64B4B1}" type="pres">
      <dgm:prSet presAssocID="{BF1F9333-44C3-0C42-92EE-AB999E961374}" presName="L1TextContainer" presStyleLbl="revTx" presStyleIdx="7" presStyleCnt="8">
        <dgm:presLayoutVars>
          <dgm:chMax val="1"/>
          <dgm:chPref val="1"/>
          <dgm:bulletEnabled val="1"/>
        </dgm:presLayoutVars>
      </dgm:prSet>
      <dgm:spPr/>
    </dgm:pt>
    <dgm:pt modelId="{70D95A35-663C-FC47-BB4A-17CE488EE9FF}" type="pres">
      <dgm:prSet presAssocID="{BF1F9333-44C3-0C42-92EE-AB999E961374}" presName="ConnectLine" presStyleLbl="dkBgShp" presStyleIdx="5" presStyleCnt="6"/>
      <dgm:spPr/>
    </dgm:pt>
    <dgm:pt modelId="{17F529CB-F0EE-644C-87AF-C7B7E7CDFB30}" type="pres">
      <dgm:prSet presAssocID="{BF1F9333-44C3-0C42-92EE-AB999E961374}" presName="ConnectorPoint" presStyleCnt="0"/>
      <dgm:spPr/>
    </dgm:pt>
    <dgm:pt modelId="{73AC567F-81E9-F244-81A8-4CE8CD82E107}" type="pres">
      <dgm:prSet presAssocID="{BF1F9333-44C3-0C42-92EE-AB999E961374}" presName="Bullet" presStyleLbl="lnNode1" presStyleIdx="3" presStyleCnt="4"/>
      <dgm:spPr/>
    </dgm:pt>
    <dgm:pt modelId="{1409EC43-5841-BE4F-9C3C-61FA9D2EF021}" type="pres">
      <dgm:prSet presAssocID="{BF1F9333-44C3-0C42-92EE-AB999E961374}" presName="EmptyPlaceHolder" presStyleCnt="0"/>
      <dgm:spPr/>
    </dgm:pt>
  </dgm:ptLst>
  <dgm:cxnLst>
    <dgm:cxn modelId="{577BC218-ADC7-9A41-89DC-9B62C310F22A}" srcId="{F228F9E3-0F85-A048-9E63-4270423D6777}" destId="{BF1F9333-44C3-0C42-92EE-AB999E961374}" srcOrd="3" destOrd="0" parTransId="{640BDC79-30AF-A04A-BD12-F3BAF9DAB739}" sibTransId="{D2A1B778-08DC-AD47-AB6B-D32ED4368829}"/>
    <dgm:cxn modelId="{6F2D751A-BA6E-B349-9380-8D7DC5555254}" srcId="{317ED606-D16D-A649-91DF-C13C39C9DB32}" destId="{F97E786A-0BA8-484F-A18F-CE483B4C02F3}" srcOrd="0" destOrd="0" parTransId="{237B9A76-164D-E842-A152-7719CEC72D08}" sibTransId="{CCC2D9C4-A302-ED49-913E-E161976B9106}"/>
    <dgm:cxn modelId="{080F422D-7B52-7A44-802D-329B3441D310}" srcId="{F228F9E3-0F85-A048-9E63-4270423D6777}" destId="{C1DE002C-222D-8144-AF6E-ED22F5A249B3}" srcOrd="0" destOrd="0" parTransId="{AEC04159-BADB-8545-A47D-1A755A7C466B}" sibTransId="{B0FC8E2E-41C1-634E-9509-63575FBC9B90}"/>
    <dgm:cxn modelId="{7D13A331-E4A1-C242-9EE4-02EC1EE3FA99}" type="presOf" srcId="{317ED606-D16D-A649-91DF-C13C39C9DB32}" destId="{E014CBEE-7FBA-9345-8ED5-1ACC3C870519}" srcOrd="0" destOrd="0" presId="urn:microsoft.com/office/officeart/2024/layout/BulletTimeline"/>
    <dgm:cxn modelId="{6C66F931-D185-894B-A746-A88CD31AEDB1}" srcId="{F228F9E3-0F85-A048-9E63-4270423D6777}" destId="{9E97AFF4-9766-1F40-959E-FE57B4B9323C}" srcOrd="1" destOrd="0" parTransId="{F9029189-3EA9-0740-9DFD-B11EEBA26B34}" sibTransId="{537765BC-0B92-4C45-8CA7-922C2FFCDB70}"/>
    <dgm:cxn modelId="{42BA8834-82E3-B24E-B29F-1BF7DAB5511D}" type="presOf" srcId="{F228F9E3-0F85-A048-9E63-4270423D6777}" destId="{3F6DCAB4-3F5F-A84C-AB6B-5E690FE9194E}" srcOrd="0" destOrd="0" presId="urn:microsoft.com/office/officeart/2024/layout/BulletTimeline"/>
    <dgm:cxn modelId="{81E0163A-19F9-DC4D-96DC-9425E2B7D12E}" type="presOf" srcId="{9E97AFF4-9766-1F40-959E-FE57B4B9323C}" destId="{5A17EC37-90EC-EE4B-B1B0-4C3034A63BEE}" srcOrd="0" destOrd="0" presId="urn:microsoft.com/office/officeart/2024/layout/BulletTimeline"/>
    <dgm:cxn modelId="{CD99D955-543B-4C4D-93A8-C62AAF834FCE}" type="presOf" srcId="{7E573492-2FD0-9D44-A17E-A3FAC2A59EEE}" destId="{0D7CB727-4ACF-0B48-A261-D4BB2BBC127D}" srcOrd="0" destOrd="0" presId="urn:microsoft.com/office/officeart/2024/layout/BulletTimeline"/>
    <dgm:cxn modelId="{4B718961-4124-9842-9B97-EF3EA008A50F}" type="presOf" srcId="{C1DE002C-222D-8144-AF6E-ED22F5A249B3}" destId="{050B60EA-5986-7441-8D8A-D9855E4AE409}" srcOrd="0" destOrd="0" presId="urn:microsoft.com/office/officeart/2024/layout/BulletTimeline"/>
    <dgm:cxn modelId="{47A00773-7D2D-D54E-AEC2-6E93DD454B1A}" srcId="{9E97AFF4-9766-1F40-959E-FE57B4B9323C}" destId="{7E573492-2FD0-9D44-A17E-A3FAC2A59EEE}" srcOrd="0" destOrd="0" parTransId="{DB298680-4C2E-EE46-984B-7E792BE4BF43}" sibTransId="{EC7E233C-10FE-864D-8489-0DBFB9A51F3D}"/>
    <dgm:cxn modelId="{0AF3A474-C392-A546-851E-F8CB29D57835}" type="presOf" srcId="{BF1F9333-44C3-0C42-92EE-AB999E961374}" destId="{B7496C2D-BAE1-8648-9197-AC430D64B4B1}" srcOrd="0" destOrd="0" presId="urn:microsoft.com/office/officeart/2024/layout/BulletTimeline"/>
    <dgm:cxn modelId="{562FBD7A-5CA4-F546-B7B7-8DC808204567}" srcId="{BF1F9333-44C3-0C42-92EE-AB999E961374}" destId="{872A555C-F0F0-024C-9379-22E01C198199}" srcOrd="0" destOrd="0" parTransId="{81DC9605-06A0-DE45-80DA-72B46C8BDEBA}" sibTransId="{3029B4C8-1893-CE47-9F47-B3F32A5527CD}"/>
    <dgm:cxn modelId="{AC8D958C-7FB5-B048-9942-410922AA2650}" type="presOf" srcId="{F97E786A-0BA8-484F-A18F-CE483B4C02F3}" destId="{4180400A-F856-2546-8B0A-DBC2DC5E9EBF}" srcOrd="0" destOrd="0" presId="urn:microsoft.com/office/officeart/2024/layout/BulletTimeline"/>
    <dgm:cxn modelId="{03620DAB-1111-974D-B839-B947775A79BB}" srcId="{C1DE002C-222D-8144-AF6E-ED22F5A249B3}" destId="{47F22255-D630-F94E-98F8-EE3F0F1F78A8}" srcOrd="0" destOrd="0" parTransId="{4A4494B5-C2E9-034F-80C4-FBB73A02BF56}" sibTransId="{23A16DEA-7FFD-EA42-8D11-FB3B65E2E4A6}"/>
    <dgm:cxn modelId="{566634B2-861A-0B41-AC9F-45C3B93AD727}" type="presOf" srcId="{872A555C-F0F0-024C-9379-22E01C198199}" destId="{6384B26A-AEBD-AE42-BD0A-E453E9222DBA}" srcOrd="0" destOrd="0" presId="urn:microsoft.com/office/officeart/2024/layout/BulletTimeline"/>
    <dgm:cxn modelId="{BC005AC7-5D49-3549-8648-CFFE9EF76850}" type="presOf" srcId="{47F22255-D630-F94E-98F8-EE3F0F1F78A8}" destId="{DF9FC583-A594-0F40-8A0D-BB6F9B230359}" srcOrd="0" destOrd="0" presId="urn:microsoft.com/office/officeart/2024/layout/BulletTimeline"/>
    <dgm:cxn modelId="{CA1BFDE4-7D8C-7E43-8A14-7462DC9FE51C}" srcId="{F228F9E3-0F85-A048-9E63-4270423D6777}" destId="{317ED606-D16D-A649-91DF-C13C39C9DB32}" srcOrd="2" destOrd="0" parTransId="{BCCDFC33-6780-1E49-970A-84A495E96A3A}" sibTransId="{6614858C-7629-1A41-8F0A-CAD626FB97D5}"/>
    <dgm:cxn modelId="{AD70D53F-9F1C-734E-8E2E-221F5F5AE05B}" type="presParOf" srcId="{3F6DCAB4-3F5F-A84C-AB6B-5E690FE9194E}" destId="{70700597-C0C1-C844-A252-313CE9E02109}" srcOrd="0" destOrd="0" presId="urn:microsoft.com/office/officeart/2024/layout/BulletTimeline"/>
    <dgm:cxn modelId="{A97C4852-35C4-F54A-8B42-A25E93FEFA73}" type="presParOf" srcId="{70700597-C0C1-C844-A252-313CE9E02109}" destId="{51589651-549F-9841-99A0-E14C84DE2934}" srcOrd="0" destOrd="0" presId="urn:microsoft.com/office/officeart/2024/layout/BulletTimeline"/>
    <dgm:cxn modelId="{0D2538E5-08A3-7948-83CD-A357C942C025}" type="presParOf" srcId="{70700597-C0C1-C844-A252-313CE9E02109}" destId="{D6FDAAF0-40A5-2C4E-9866-F88E037D0EE5}" srcOrd="1" destOrd="0" presId="urn:microsoft.com/office/officeart/2024/layout/BulletTimeline"/>
    <dgm:cxn modelId="{B8EDE029-5C56-D94E-9928-F720CB82CE03}" type="presParOf" srcId="{3F6DCAB4-3F5F-A84C-AB6B-5E690FE9194E}" destId="{85CDAAC9-5909-9347-8CC8-D8D87F640219}" srcOrd="1" destOrd="0" presId="urn:microsoft.com/office/officeart/2024/layout/BulletTimeline"/>
    <dgm:cxn modelId="{CD909DF6-9A54-E94A-8BD9-A580767A8061}" type="presParOf" srcId="{85CDAAC9-5909-9347-8CC8-D8D87F640219}" destId="{B21DF1BD-E3A3-FB45-8B44-9126F7919964}" srcOrd="0" destOrd="0" presId="urn:microsoft.com/office/officeart/2024/layout/BulletTimeline"/>
    <dgm:cxn modelId="{3FB363A0-06D8-A74E-B8C4-8803C4244A23}" type="presParOf" srcId="{B21DF1BD-E3A3-FB45-8B44-9126F7919964}" destId="{7CA1FB84-1A34-C449-A4AF-A15CF08D49C6}" srcOrd="0" destOrd="0" presId="urn:microsoft.com/office/officeart/2024/layout/BulletTimeline"/>
    <dgm:cxn modelId="{B44DCB73-DCF4-9A43-837C-032235816C71}" type="presParOf" srcId="{7CA1FB84-1A34-C449-A4AF-A15CF08D49C6}" destId="{F069E249-A893-9340-ABE1-360A84D1E4A9}" srcOrd="0" destOrd="0" presId="urn:microsoft.com/office/officeart/2024/layout/BulletTimeline"/>
    <dgm:cxn modelId="{5B105245-0E6B-5B4C-BDB8-C8C3C9BAD1F0}" type="presParOf" srcId="{7CA1FB84-1A34-C449-A4AF-A15CF08D49C6}" destId="{3960804D-5480-254A-AF54-D4DCB893E497}" srcOrd="1" destOrd="0" presId="urn:microsoft.com/office/officeart/2024/layout/BulletTimeline"/>
    <dgm:cxn modelId="{D9532D1B-73DB-D848-9B98-75B1B91C1B39}" type="presParOf" srcId="{B21DF1BD-E3A3-FB45-8B44-9126F7919964}" destId="{DF9FC583-A594-0F40-8A0D-BB6F9B230359}" srcOrd="1" destOrd="0" presId="urn:microsoft.com/office/officeart/2024/layout/BulletTimeline"/>
    <dgm:cxn modelId="{781B17F0-49D9-644F-AEAF-EAF0F11FD4B5}" type="presParOf" srcId="{B21DF1BD-E3A3-FB45-8B44-9126F7919964}" destId="{050B60EA-5986-7441-8D8A-D9855E4AE409}" srcOrd="2" destOrd="0" presId="urn:microsoft.com/office/officeart/2024/layout/BulletTimeline"/>
    <dgm:cxn modelId="{75EA5737-BA98-B944-B57E-EF44C95D4349}" type="presParOf" srcId="{B21DF1BD-E3A3-FB45-8B44-9126F7919964}" destId="{1DF51C38-7472-9B48-B057-9887BBAEDBD9}" srcOrd="3" destOrd="0" presId="urn:microsoft.com/office/officeart/2024/layout/BulletTimeline"/>
    <dgm:cxn modelId="{AC0DA4D8-BCBA-5B42-8967-558D4C4A8352}" type="presParOf" srcId="{B21DF1BD-E3A3-FB45-8B44-9126F7919964}" destId="{A639E5EB-8ECB-244D-9349-F9600CB94EB1}" srcOrd="4" destOrd="0" presId="urn:microsoft.com/office/officeart/2024/layout/BulletTimeline"/>
    <dgm:cxn modelId="{4B3CC497-47D0-FD4D-9A2E-AEADC24223D5}" type="presParOf" srcId="{A639E5EB-8ECB-244D-9349-F9600CB94EB1}" destId="{ECDD4BBF-8B45-1B44-A78F-5DFB9875E79C}" srcOrd="0" destOrd="0" presId="urn:microsoft.com/office/officeart/2024/layout/BulletTimeline"/>
    <dgm:cxn modelId="{BF3F7D51-122A-D745-95EC-0FF6192822EF}" type="presParOf" srcId="{B21DF1BD-E3A3-FB45-8B44-9126F7919964}" destId="{D8FF7AE7-83DC-DB41-9196-DC9A2967DA1D}" srcOrd="5" destOrd="0" presId="urn:microsoft.com/office/officeart/2024/layout/BulletTimeline"/>
    <dgm:cxn modelId="{F21A7F0C-9354-4B49-8471-E0BBB948D668}" type="presParOf" srcId="{85CDAAC9-5909-9347-8CC8-D8D87F640219}" destId="{A2BD5101-43CF-2E4B-A2F0-5BBD9753FA11}" srcOrd="1" destOrd="0" presId="urn:microsoft.com/office/officeart/2024/layout/BulletTimeline"/>
    <dgm:cxn modelId="{F6D22BF3-E1F6-4345-9487-A7621502D1B6}" type="presParOf" srcId="{85CDAAC9-5909-9347-8CC8-D8D87F640219}" destId="{C17B307F-4A60-2F4D-9A06-B08B1A413CB1}" srcOrd="2" destOrd="0" presId="urn:microsoft.com/office/officeart/2024/layout/BulletTimeline"/>
    <dgm:cxn modelId="{B22F7406-F7BC-C744-B878-3A24192B577A}" type="presParOf" srcId="{C17B307F-4A60-2F4D-9A06-B08B1A413CB1}" destId="{0AF6188A-CC08-C241-B47F-7C7065C36A11}" srcOrd="0" destOrd="0" presId="urn:microsoft.com/office/officeart/2024/layout/BulletTimeline"/>
    <dgm:cxn modelId="{293F7F15-5AA5-BB45-8520-5C4DA32AA719}" type="presParOf" srcId="{0AF6188A-CC08-C241-B47F-7C7065C36A11}" destId="{6811EE81-D349-714E-A4CB-3C66B3C89BF8}" srcOrd="0" destOrd="0" presId="urn:microsoft.com/office/officeart/2024/layout/BulletTimeline"/>
    <dgm:cxn modelId="{2FAA798E-33EE-B440-934B-9335AFF7B785}" type="presParOf" srcId="{0AF6188A-CC08-C241-B47F-7C7065C36A11}" destId="{98BB8211-F76D-4D43-9BC0-936F90A68480}" srcOrd="1" destOrd="0" presId="urn:microsoft.com/office/officeart/2024/layout/BulletTimeline"/>
    <dgm:cxn modelId="{042EA416-D8B8-3E4E-9FEF-8A75DB0A4209}" type="presParOf" srcId="{C17B307F-4A60-2F4D-9A06-B08B1A413CB1}" destId="{0D7CB727-4ACF-0B48-A261-D4BB2BBC127D}" srcOrd="1" destOrd="0" presId="urn:microsoft.com/office/officeart/2024/layout/BulletTimeline"/>
    <dgm:cxn modelId="{E57647F6-1A93-B843-84F4-FEEB24F69152}" type="presParOf" srcId="{C17B307F-4A60-2F4D-9A06-B08B1A413CB1}" destId="{5A17EC37-90EC-EE4B-B1B0-4C3034A63BEE}" srcOrd="2" destOrd="0" presId="urn:microsoft.com/office/officeart/2024/layout/BulletTimeline"/>
    <dgm:cxn modelId="{16881E3B-3C2A-2649-913B-96EF89F4BEE3}" type="presParOf" srcId="{C17B307F-4A60-2F4D-9A06-B08B1A413CB1}" destId="{CDF1B556-0494-F94F-9768-CF4E541F2DC1}" srcOrd="3" destOrd="0" presId="urn:microsoft.com/office/officeart/2024/layout/BulletTimeline"/>
    <dgm:cxn modelId="{F26ABD9D-DC91-7D46-A127-EFB352D63F22}" type="presParOf" srcId="{C17B307F-4A60-2F4D-9A06-B08B1A413CB1}" destId="{A9B7272E-E5B4-DE40-AC6D-90A5AE42D344}" srcOrd="4" destOrd="0" presId="urn:microsoft.com/office/officeart/2024/layout/BulletTimeline"/>
    <dgm:cxn modelId="{1A63B6C6-089F-524E-B6D1-3F3F1666C7E0}" type="presParOf" srcId="{A9B7272E-E5B4-DE40-AC6D-90A5AE42D344}" destId="{57A1B059-1B04-544A-ABC4-28053ADBAF57}" srcOrd="0" destOrd="0" presId="urn:microsoft.com/office/officeart/2024/layout/BulletTimeline"/>
    <dgm:cxn modelId="{09CE86DA-6D16-564E-BD7C-40A9BF0D8CFD}" type="presParOf" srcId="{C17B307F-4A60-2F4D-9A06-B08B1A413CB1}" destId="{A5A1677B-B0F1-EE49-BFF2-CF86D68AFE94}" srcOrd="5" destOrd="0" presId="urn:microsoft.com/office/officeart/2024/layout/BulletTimeline"/>
    <dgm:cxn modelId="{40C5791A-3A3C-4A4D-A579-C91FBC74F217}" type="presParOf" srcId="{85CDAAC9-5909-9347-8CC8-D8D87F640219}" destId="{A1457727-67EF-D841-B0FD-499334BE5E1E}" srcOrd="3" destOrd="0" presId="urn:microsoft.com/office/officeart/2024/layout/BulletTimeline"/>
    <dgm:cxn modelId="{98E95F42-6517-FA44-8BE4-6B0C4C1084E3}" type="presParOf" srcId="{85CDAAC9-5909-9347-8CC8-D8D87F640219}" destId="{5459E4AB-FCBD-9546-8E0E-181C92BD2B91}" srcOrd="4" destOrd="0" presId="urn:microsoft.com/office/officeart/2024/layout/BulletTimeline"/>
    <dgm:cxn modelId="{A9AA803C-90E1-0548-BD2B-BCE2C0751021}" type="presParOf" srcId="{5459E4AB-FCBD-9546-8E0E-181C92BD2B91}" destId="{E2790D49-CBAD-344F-9369-FB2D3E0D569B}" srcOrd="0" destOrd="0" presId="urn:microsoft.com/office/officeart/2024/layout/BulletTimeline"/>
    <dgm:cxn modelId="{278966D1-C468-DE41-8666-FF477CD2AE0E}" type="presParOf" srcId="{E2790D49-CBAD-344F-9369-FB2D3E0D569B}" destId="{2016FA0D-607D-1043-A019-909E817DBEFF}" srcOrd="0" destOrd="0" presId="urn:microsoft.com/office/officeart/2024/layout/BulletTimeline"/>
    <dgm:cxn modelId="{3952B223-A8B4-9E42-934E-68D48267A5B5}" type="presParOf" srcId="{E2790D49-CBAD-344F-9369-FB2D3E0D569B}" destId="{198F541D-9D82-4648-852D-79C789E4C6B0}" srcOrd="1" destOrd="0" presId="urn:microsoft.com/office/officeart/2024/layout/BulletTimeline"/>
    <dgm:cxn modelId="{84DC3506-B36D-3145-B937-706F50C0A8E3}" type="presParOf" srcId="{5459E4AB-FCBD-9546-8E0E-181C92BD2B91}" destId="{4180400A-F856-2546-8B0A-DBC2DC5E9EBF}" srcOrd="1" destOrd="0" presId="urn:microsoft.com/office/officeart/2024/layout/BulletTimeline"/>
    <dgm:cxn modelId="{DC42AF70-4A18-1E41-968A-8877C85D0D5C}" type="presParOf" srcId="{5459E4AB-FCBD-9546-8E0E-181C92BD2B91}" destId="{E014CBEE-7FBA-9345-8ED5-1ACC3C870519}" srcOrd="2" destOrd="0" presId="urn:microsoft.com/office/officeart/2024/layout/BulletTimeline"/>
    <dgm:cxn modelId="{A2002FBB-C0A2-6E40-B768-6326D64FBD68}" type="presParOf" srcId="{5459E4AB-FCBD-9546-8E0E-181C92BD2B91}" destId="{CC2689A8-5798-1C41-B42A-5DF28A2DEC49}" srcOrd="3" destOrd="0" presId="urn:microsoft.com/office/officeart/2024/layout/BulletTimeline"/>
    <dgm:cxn modelId="{B436029C-0258-B045-8EB2-C68C4F52A293}" type="presParOf" srcId="{5459E4AB-FCBD-9546-8E0E-181C92BD2B91}" destId="{EA7A907D-4F8D-2145-AFAF-5A2481F9BE4D}" srcOrd="4" destOrd="0" presId="urn:microsoft.com/office/officeart/2024/layout/BulletTimeline"/>
    <dgm:cxn modelId="{165F46E9-105D-F44C-A603-2935D4EA3DFB}" type="presParOf" srcId="{EA7A907D-4F8D-2145-AFAF-5A2481F9BE4D}" destId="{4BAD6657-ED21-F84E-8A75-6AAE6E19A3FE}" srcOrd="0" destOrd="0" presId="urn:microsoft.com/office/officeart/2024/layout/BulletTimeline"/>
    <dgm:cxn modelId="{D5AC3111-A0A0-8E41-8EA4-34E4DFBCF7E0}" type="presParOf" srcId="{5459E4AB-FCBD-9546-8E0E-181C92BD2B91}" destId="{76DECF8C-010A-634B-9F58-53A7B50136FD}" srcOrd="5" destOrd="0" presId="urn:microsoft.com/office/officeart/2024/layout/BulletTimeline"/>
    <dgm:cxn modelId="{1950CBC7-BE73-F24C-9CD5-406778F9FE6C}" type="presParOf" srcId="{85CDAAC9-5909-9347-8CC8-D8D87F640219}" destId="{AC829D0E-0668-D745-B80B-A46CB5F98D72}" srcOrd="5" destOrd="0" presId="urn:microsoft.com/office/officeart/2024/layout/BulletTimeline"/>
    <dgm:cxn modelId="{5E76428E-6126-814E-A0C7-BF67C1C96B8F}" type="presParOf" srcId="{85CDAAC9-5909-9347-8CC8-D8D87F640219}" destId="{3338D5D8-836A-5047-B54F-69ACFBB1A097}" srcOrd="6" destOrd="0" presId="urn:microsoft.com/office/officeart/2024/layout/BulletTimeline"/>
    <dgm:cxn modelId="{2B3B1022-5D4B-4C4A-B047-7D743459DAE1}" type="presParOf" srcId="{3338D5D8-836A-5047-B54F-69ACFBB1A097}" destId="{066B61AF-D19B-FB45-84C1-BCE8E304A6BD}" srcOrd="0" destOrd="0" presId="urn:microsoft.com/office/officeart/2024/layout/BulletTimeline"/>
    <dgm:cxn modelId="{87CFA771-4007-BA4B-B103-4F470A421980}" type="presParOf" srcId="{066B61AF-D19B-FB45-84C1-BCE8E304A6BD}" destId="{3D8C1B63-1D85-D14F-8568-111319381BA9}" srcOrd="0" destOrd="0" presId="urn:microsoft.com/office/officeart/2024/layout/BulletTimeline"/>
    <dgm:cxn modelId="{14FBCEA7-9E01-6E4A-8AAA-BD8BAEA0B4D2}" type="presParOf" srcId="{066B61AF-D19B-FB45-84C1-BCE8E304A6BD}" destId="{21975BC4-9AA5-CD47-9918-298E5E39531D}" srcOrd="1" destOrd="0" presId="urn:microsoft.com/office/officeart/2024/layout/BulletTimeline"/>
    <dgm:cxn modelId="{36DA4EFF-2872-2243-93A6-A6B27008980A}" type="presParOf" srcId="{3338D5D8-836A-5047-B54F-69ACFBB1A097}" destId="{6384B26A-AEBD-AE42-BD0A-E453E9222DBA}" srcOrd="1" destOrd="0" presId="urn:microsoft.com/office/officeart/2024/layout/BulletTimeline"/>
    <dgm:cxn modelId="{2BAB5345-B48D-8143-82F2-58C76D640938}" type="presParOf" srcId="{3338D5D8-836A-5047-B54F-69ACFBB1A097}" destId="{B7496C2D-BAE1-8648-9197-AC430D64B4B1}" srcOrd="2" destOrd="0" presId="urn:microsoft.com/office/officeart/2024/layout/BulletTimeline"/>
    <dgm:cxn modelId="{E54589E9-1B86-7D4F-B723-9ECC4F63E152}" type="presParOf" srcId="{3338D5D8-836A-5047-B54F-69ACFBB1A097}" destId="{70D95A35-663C-FC47-BB4A-17CE488EE9FF}" srcOrd="3" destOrd="0" presId="urn:microsoft.com/office/officeart/2024/layout/BulletTimeline"/>
    <dgm:cxn modelId="{A8582E73-6BA6-604F-94B5-1F1C4E6972C0}" type="presParOf" srcId="{3338D5D8-836A-5047-B54F-69ACFBB1A097}" destId="{17F529CB-F0EE-644C-87AF-C7B7E7CDFB30}" srcOrd="4" destOrd="0" presId="urn:microsoft.com/office/officeart/2024/layout/BulletTimeline"/>
    <dgm:cxn modelId="{62B42CA4-9F1E-4547-B821-77C2359C65FD}" type="presParOf" srcId="{17F529CB-F0EE-644C-87AF-C7B7E7CDFB30}" destId="{73AC567F-81E9-F244-81A8-4CE8CD82E107}" srcOrd="0" destOrd="0" presId="urn:microsoft.com/office/officeart/2024/layout/BulletTimeline"/>
    <dgm:cxn modelId="{519FC870-AEBD-7F4B-8F7D-A48B0C50BA3C}" type="presParOf" srcId="{3338D5D8-836A-5047-B54F-69ACFBB1A097}" destId="{1409EC43-5841-BE4F-9C3C-61FA9D2EF021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28F9E3-0F85-A048-9E63-4270423D6777}" type="doc">
      <dgm:prSet loTypeId="urn:microsoft.com/office/officeart/2024/layout/BulletTimeline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DE002C-222D-8144-AF6E-ED22F5A249B3}">
      <dgm:prSet phldrT="Add an event"/>
      <dgm:spPr/>
      <dgm:t>
        <a:bodyPr/>
        <a:lstStyle/>
        <a:p>
          <a:pPr>
            <a:defRPr b="1"/>
          </a:pPr>
          <a:r>
            <a:rPr lang="en-US" dirty="0"/>
            <a:t>Pre-2013</a:t>
          </a:r>
        </a:p>
      </dgm:t>
    </dgm:pt>
    <dgm:pt modelId="{AEC04159-BADB-8545-A47D-1A755A7C466B}" type="parTrans" cxnId="{080F422D-7B52-7A44-802D-329B3441D310}">
      <dgm:prSet/>
      <dgm:spPr/>
      <dgm:t>
        <a:bodyPr/>
        <a:lstStyle/>
        <a:p>
          <a:endParaRPr lang="en-US"/>
        </a:p>
      </dgm:t>
    </dgm:pt>
    <dgm:pt modelId="{B0FC8E2E-41C1-634E-9509-63575FBC9B90}" type="sibTrans" cxnId="{080F422D-7B52-7A44-802D-329B3441D310}">
      <dgm:prSet/>
      <dgm:spPr/>
      <dgm:t>
        <a:bodyPr/>
        <a:lstStyle/>
        <a:p>
          <a:endParaRPr lang="en-US"/>
        </a:p>
      </dgm:t>
    </dgm:pt>
    <dgm:pt modelId="{47F22255-D630-F94E-98F8-EE3F0F1F78A8}">
      <dgm:prSet phldrT="Write a description of the significance of this event"/>
      <dgm:spPr/>
      <dgm:t>
        <a:bodyPr/>
        <a:lstStyle/>
        <a:p>
          <a:r>
            <a:rPr lang="en-US" dirty="0"/>
            <a:t>Statistical models like n-grams</a:t>
          </a:r>
        </a:p>
      </dgm:t>
    </dgm:pt>
    <dgm:pt modelId="{4A4494B5-C2E9-034F-80C4-FBB73A02BF56}" type="parTrans" cxnId="{03620DAB-1111-974D-B839-B947775A79BB}">
      <dgm:prSet/>
      <dgm:spPr/>
      <dgm:t>
        <a:bodyPr/>
        <a:lstStyle/>
        <a:p>
          <a:endParaRPr lang="en-US"/>
        </a:p>
      </dgm:t>
    </dgm:pt>
    <dgm:pt modelId="{23A16DEA-7FFD-EA42-8D11-FB3B65E2E4A6}" type="sibTrans" cxnId="{03620DAB-1111-974D-B839-B947775A79BB}">
      <dgm:prSet/>
      <dgm:spPr/>
      <dgm:t>
        <a:bodyPr/>
        <a:lstStyle/>
        <a:p>
          <a:endParaRPr lang="en-US"/>
        </a:p>
      </dgm:t>
    </dgm:pt>
    <dgm:pt modelId="{9E97AFF4-9766-1F40-959E-FE57B4B9323C}">
      <dgm:prSet phldrT="Add an event"/>
      <dgm:spPr/>
      <dgm:t>
        <a:bodyPr/>
        <a:lstStyle/>
        <a:p>
          <a:pPr>
            <a:defRPr b="1"/>
          </a:pPr>
          <a:r>
            <a:rPr lang="en-US" dirty="0"/>
            <a:t>2013-2016</a:t>
          </a:r>
        </a:p>
      </dgm:t>
    </dgm:pt>
    <dgm:pt modelId="{F9029189-3EA9-0740-9DFD-B11EEBA26B34}" type="parTrans" cxnId="{6C66F931-D185-894B-A746-A88CD31AEDB1}">
      <dgm:prSet/>
      <dgm:spPr/>
      <dgm:t>
        <a:bodyPr/>
        <a:lstStyle/>
        <a:p>
          <a:endParaRPr lang="en-US"/>
        </a:p>
      </dgm:t>
    </dgm:pt>
    <dgm:pt modelId="{537765BC-0B92-4C45-8CA7-922C2FFCDB70}" type="sibTrans" cxnId="{6C66F931-D185-894B-A746-A88CD31AEDB1}">
      <dgm:prSet/>
      <dgm:spPr/>
      <dgm:t>
        <a:bodyPr/>
        <a:lstStyle/>
        <a:p>
          <a:endParaRPr lang="en-US"/>
        </a:p>
      </dgm:t>
    </dgm:pt>
    <dgm:pt modelId="{7E573492-2FD0-9D44-A17E-A3FAC2A59EEE}">
      <dgm:prSet phldrT="Write a description of the significance of this event"/>
      <dgm:spPr/>
      <dgm:t>
        <a:bodyPr/>
        <a:lstStyle/>
        <a:p>
          <a:r>
            <a:rPr lang="en-US" dirty="0"/>
            <a:t>Word embeddings like word2vec and neural models like LSTMs and GRUs</a:t>
          </a:r>
        </a:p>
      </dgm:t>
    </dgm:pt>
    <dgm:pt modelId="{DB298680-4C2E-EE46-984B-7E792BE4BF43}" type="parTrans" cxnId="{47A00773-7D2D-D54E-AEC2-6E93DD454B1A}">
      <dgm:prSet/>
      <dgm:spPr/>
      <dgm:t>
        <a:bodyPr/>
        <a:lstStyle/>
        <a:p>
          <a:endParaRPr lang="en-US"/>
        </a:p>
      </dgm:t>
    </dgm:pt>
    <dgm:pt modelId="{EC7E233C-10FE-864D-8489-0DBFB9A51F3D}" type="sibTrans" cxnId="{47A00773-7D2D-D54E-AEC2-6E93DD454B1A}">
      <dgm:prSet/>
      <dgm:spPr/>
      <dgm:t>
        <a:bodyPr/>
        <a:lstStyle/>
        <a:p>
          <a:endParaRPr lang="en-US"/>
        </a:p>
      </dgm:t>
    </dgm:pt>
    <dgm:pt modelId="{317ED606-D16D-A649-91DF-C13C39C9DB32}">
      <dgm:prSet phldrT="Add an event"/>
      <dgm:spPr/>
      <dgm:t>
        <a:bodyPr/>
        <a:lstStyle/>
        <a:p>
          <a:pPr>
            <a:defRPr b="1"/>
          </a:pPr>
          <a:r>
            <a:rPr lang="en-US" dirty="0"/>
            <a:t>2017</a:t>
          </a:r>
        </a:p>
      </dgm:t>
    </dgm:pt>
    <dgm:pt modelId="{BCCDFC33-6780-1E49-970A-84A495E96A3A}" type="parTrans" cxnId="{CA1BFDE4-7D8C-7E43-8A14-7462DC9FE51C}">
      <dgm:prSet/>
      <dgm:spPr/>
      <dgm:t>
        <a:bodyPr/>
        <a:lstStyle/>
        <a:p>
          <a:endParaRPr lang="en-US"/>
        </a:p>
      </dgm:t>
    </dgm:pt>
    <dgm:pt modelId="{6614858C-7629-1A41-8F0A-CAD626FB97D5}" type="sibTrans" cxnId="{CA1BFDE4-7D8C-7E43-8A14-7462DC9FE51C}">
      <dgm:prSet/>
      <dgm:spPr/>
      <dgm:t>
        <a:bodyPr/>
        <a:lstStyle/>
        <a:p>
          <a:endParaRPr lang="en-US"/>
        </a:p>
      </dgm:t>
    </dgm:pt>
    <dgm:pt modelId="{F97E786A-0BA8-484F-A18F-CE483B4C02F3}">
      <dgm:prSet phldrT="Write a description of the significance of this event"/>
      <dgm:spPr/>
      <dgm:t>
        <a:bodyPr/>
        <a:lstStyle/>
        <a:p>
          <a:r>
            <a:rPr lang="en-US" dirty="0"/>
            <a:t>Transformers- Attention is All You Need</a:t>
          </a:r>
        </a:p>
      </dgm:t>
    </dgm:pt>
    <dgm:pt modelId="{237B9A76-164D-E842-A152-7719CEC72D08}" type="parTrans" cxnId="{6F2D751A-BA6E-B349-9380-8D7DC5555254}">
      <dgm:prSet/>
      <dgm:spPr/>
      <dgm:t>
        <a:bodyPr/>
        <a:lstStyle/>
        <a:p>
          <a:endParaRPr lang="en-US"/>
        </a:p>
      </dgm:t>
    </dgm:pt>
    <dgm:pt modelId="{CCC2D9C4-A302-ED49-913E-E161976B9106}" type="sibTrans" cxnId="{6F2D751A-BA6E-B349-9380-8D7DC5555254}">
      <dgm:prSet/>
      <dgm:spPr/>
      <dgm:t>
        <a:bodyPr/>
        <a:lstStyle/>
        <a:p>
          <a:endParaRPr lang="en-US"/>
        </a:p>
      </dgm:t>
    </dgm:pt>
    <dgm:pt modelId="{BF1F9333-44C3-0C42-92EE-AB999E961374}">
      <dgm:prSet phldrT="Add an event"/>
      <dgm:spPr/>
      <dgm:t>
        <a:bodyPr/>
        <a:lstStyle/>
        <a:p>
          <a:pPr>
            <a:defRPr b="1"/>
          </a:pPr>
          <a:r>
            <a:rPr lang="en-US" dirty="0"/>
            <a:t>2018-2020</a:t>
          </a:r>
        </a:p>
      </dgm:t>
    </dgm:pt>
    <dgm:pt modelId="{640BDC79-30AF-A04A-BD12-F3BAF9DAB739}" type="parTrans" cxnId="{577BC218-ADC7-9A41-89DC-9B62C310F22A}">
      <dgm:prSet/>
      <dgm:spPr/>
      <dgm:t>
        <a:bodyPr/>
        <a:lstStyle/>
        <a:p>
          <a:endParaRPr lang="en-US"/>
        </a:p>
      </dgm:t>
    </dgm:pt>
    <dgm:pt modelId="{D2A1B778-08DC-AD47-AB6B-D32ED4368829}" type="sibTrans" cxnId="{577BC218-ADC7-9A41-89DC-9B62C310F22A}">
      <dgm:prSet/>
      <dgm:spPr/>
      <dgm:t>
        <a:bodyPr/>
        <a:lstStyle/>
        <a:p>
          <a:endParaRPr lang="en-US"/>
        </a:p>
      </dgm:t>
    </dgm:pt>
    <dgm:pt modelId="{872A555C-F0F0-024C-9379-22E01C198199}">
      <dgm:prSet phldrT="Write a description of the significance of this event"/>
      <dgm:spPr/>
      <dgm:t>
        <a:bodyPr/>
        <a:lstStyle/>
        <a:p>
          <a:r>
            <a:rPr lang="en-US" dirty="0"/>
            <a:t>2018: GPT-1, 2019: GPT-2, 1.5b model, 2020: GPT-3, 175b model.</a:t>
          </a:r>
        </a:p>
      </dgm:t>
    </dgm:pt>
    <dgm:pt modelId="{81DC9605-06A0-DE45-80DA-72B46C8BDEBA}" type="parTrans" cxnId="{562FBD7A-5CA4-F546-B7B7-8DC808204567}">
      <dgm:prSet/>
      <dgm:spPr/>
      <dgm:t>
        <a:bodyPr/>
        <a:lstStyle/>
        <a:p>
          <a:endParaRPr lang="en-US"/>
        </a:p>
      </dgm:t>
    </dgm:pt>
    <dgm:pt modelId="{3029B4C8-1893-CE47-9F47-B3F32A5527CD}" type="sibTrans" cxnId="{562FBD7A-5CA4-F546-B7B7-8DC808204567}">
      <dgm:prSet/>
      <dgm:spPr/>
      <dgm:t>
        <a:bodyPr/>
        <a:lstStyle/>
        <a:p>
          <a:endParaRPr lang="en-US"/>
        </a:p>
      </dgm:t>
    </dgm:pt>
    <dgm:pt modelId="{8E524CD8-4F99-E947-B76A-FDC6B1085274}">
      <dgm:prSet phldrT="Add an event"/>
      <dgm:spPr/>
      <dgm:t>
        <a:bodyPr/>
        <a:lstStyle/>
        <a:p>
          <a:pPr>
            <a:defRPr b="1"/>
          </a:pPr>
          <a:r>
            <a:rPr lang="en-US" dirty="0"/>
            <a:t>2021-2022</a:t>
          </a:r>
        </a:p>
      </dgm:t>
    </dgm:pt>
    <dgm:pt modelId="{3DD3DF25-D57C-5A44-973B-005968D9DF35}" type="parTrans" cxnId="{3EA1CA7F-3D7C-2240-938E-5A2929821EDB}">
      <dgm:prSet/>
      <dgm:spPr/>
      <dgm:t>
        <a:bodyPr/>
        <a:lstStyle/>
        <a:p>
          <a:endParaRPr lang="en-US"/>
        </a:p>
      </dgm:t>
    </dgm:pt>
    <dgm:pt modelId="{46EBF235-95AF-C74D-A5B1-DD1F7C9E2213}" type="sibTrans" cxnId="{3EA1CA7F-3D7C-2240-938E-5A2929821EDB}">
      <dgm:prSet/>
      <dgm:spPr/>
      <dgm:t>
        <a:bodyPr/>
        <a:lstStyle/>
        <a:p>
          <a:endParaRPr lang="en-US"/>
        </a:p>
      </dgm:t>
    </dgm:pt>
    <dgm:pt modelId="{7EE0288B-1B43-1445-97CE-41EFB2301247}">
      <dgm:prSet phldrT="Write a description of the significance of this event"/>
      <dgm:spPr/>
      <dgm:t>
        <a:bodyPr/>
        <a:lstStyle/>
        <a:p>
          <a:r>
            <a:rPr lang="en-US" dirty="0"/>
            <a:t>From language models to assistants via RL, e.g. </a:t>
          </a:r>
          <a:r>
            <a:rPr lang="en-US" dirty="0" err="1"/>
            <a:t>InstructGPT</a:t>
          </a:r>
          <a:r>
            <a:rPr lang="en-US" dirty="0"/>
            <a:t>. ChatGPT released in Nov 2022.</a:t>
          </a:r>
        </a:p>
      </dgm:t>
    </dgm:pt>
    <dgm:pt modelId="{BE486D0D-95FB-C540-BB65-F1A7AE53491D}" type="parTrans" cxnId="{07226F96-03D9-664E-9910-EA3A2B1F2F4A}">
      <dgm:prSet/>
      <dgm:spPr/>
      <dgm:t>
        <a:bodyPr/>
        <a:lstStyle/>
        <a:p>
          <a:endParaRPr lang="en-US"/>
        </a:p>
      </dgm:t>
    </dgm:pt>
    <dgm:pt modelId="{0C5A3800-B185-4849-8C78-BF7AA01A482D}" type="sibTrans" cxnId="{07226F96-03D9-664E-9910-EA3A2B1F2F4A}">
      <dgm:prSet/>
      <dgm:spPr/>
      <dgm:t>
        <a:bodyPr/>
        <a:lstStyle/>
        <a:p>
          <a:endParaRPr lang="en-US"/>
        </a:p>
      </dgm:t>
    </dgm:pt>
    <dgm:pt modelId="{3F6DCAB4-3F5F-A84C-AB6B-5E690FE9194E}" type="pres">
      <dgm:prSet presAssocID="{F228F9E3-0F85-A048-9E63-4270423D6777}" presName="root" presStyleCnt="0">
        <dgm:presLayoutVars>
          <dgm:dir/>
          <dgm:animLvl val="lvl"/>
        </dgm:presLayoutVars>
      </dgm:prSet>
      <dgm:spPr/>
    </dgm:pt>
    <dgm:pt modelId="{70700597-C0C1-C844-A252-313CE9E02109}" type="pres">
      <dgm:prSet presAssocID="{F228F9E3-0F85-A048-9E63-4270423D6777}" presName="divider" presStyleCnt="0"/>
      <dgm:spPr/>
    </dgm:pt>
    <dgm:pt modelId="{51589651-549F-9841-99A0-E14C84DE2934}" type="pres">
      <dgm:prSet presAssocID="{F228F9E3-0F85-A048-9E63-4270423D6777}" presName="rectBar" presStyleLbl="dkBgShp" presStyleIdx="0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D6FDAAF0-40A5-2C4E-9866-F88E037D0EE5}" type="pres">
      <dgm:prSet presAssocID="{F228F9E3-0F85-A048-9E63-4270423D6777}" presName="chevronArrow" presStyleLbl="dkBgShp" presStyleIdx="1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5CDAAC9-5909-9347-8CC8-D8D87F640219}" type="pres">
      <dgm:prSet presAssocID="{F228F9E3-0F85-A048-9E63-4270423D6777}" presName="nodes" presStyleCnt="0">
        <dgm:presLayoutVars>
          <dgm:chMax/>
          <dgm:chPref/>
          <dgm:animLvl val="lvl"/>
        </dgm:presLayoutVars>
      </dgm:prSet>
      <dgm:spPr/>
    </dgm:pt>
    <dgm:pt modelId="{B21DF1BD-E3A3-FB45-8B44-9126F7919964}" type="pres">
      <dgm:prSet presAssocID="{C1DE002C-222D-8144-AF6E-ED22F5A249B3}" presName="composite" presStyleCnt="0"/>
      <dgm:spPr/>
    </dgm:pt>
    <dgm:pt modelId="{7CA1FB84-1A34-C449-A4AF-A15CF08D49C6}" type="pres">
      <dgm:prSet presAssocID="{C1DE002C-222D-8144-AF6E-ED22F5A249B3}" presName="DropPinPlaceHolder" presStyleCnt="0"/>
      <dgm:spPr/>
    </dgm:pt>
    <dgm:pt modelId="{F069E249-A893-9340-ABE1-360A84D1E4A9}" type="pres">
      <dgm:prSet presAssocID="{C1DE002C-222D-8144-AF6E-ED22F5A249B3}" presName="DropPin" presStyleLbl="alignNode1" presStyleIdx="0" presStyleCnt="5"/>
      <dgm:spPr/>
    </dgm:pt>
    <dgm:pt modelId="{3960804D-5480-254A-AF54-D4DCB893E497}" type="pres">
      <dgm:prSet presAssocID="{C1DE002C-222D-8144-AF6E-ED22F5A249B3}" presName="Ellipse" presStyleLbl="fgAcc1" presStyleIdx="0" presStyleCnt="5"/>
      <dgm:spPr/>
    </dgm:pt>
    <dgm:pt modelId="{DF9FC583-A594-0F40-8A0D-BB6F9B230359}" type="pres">
      <dgm:prSet presAssocID="{C1DE002C-222D-8144-AF6E-ED22F5A249B3}" presName="L2TextContainer" presStyleLbl="revTx" presStyleIdx="0" presStyleCnt="10">
        <dgm:presLayoutVars>
          <dgm:bulletEnabled val="1"/>
        </dgm:presLayoutVars>
      </dgm:prSet>
      <dgm:spPr/>
    </dgm:pt>
    <dgm:pt modelId="{050B60EA-5986-7441-8D8A-D9855E4AE409}" type="pres">
      <dgm:prSet presAssocID="{C1DE002C-222D-8144-AF6E-ED22F5A249B3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1DF51C38-7472-9B48-B057-9887BBAEDBD9}" type="pres">
      <dgm:prSet presAssocID="{C1DE002C-222D-8144-AF6E-ED22F5A249B3}" presName="ConnectLine" presStyleLbl="dkBgShp" presStyleIdx="2" presStyleCnt="7"/>
      <dgm:spPr/>
    </dgm:pt>
    <dgm:pt modelId="{A639E5EB-8ECB-244D-9349-F9600CB94EB1}" type="pres">
      <dgm:prSet presAssocID="{C1DE002C-222D-8144-AF6E-ED22F5A249B3}" presName="ConnectorPoint" presStyleCnt="0"/>
      <dgm:spPr/>
    </dgm:pt>
    <dgm:pt modelId="{ECDD4BBF-8B45-1B44-A78F-5DFB9875E79C}" type="pres">
      <dgm:prSet presAssocID="{C1DE002C-222D-8144-AF6E-ED22F5A249B3}" presName="Bullet" presStyleLbl="lnNode1" presStyleIdx="0" presStyleCnt="5"/>
      <dgm:spPr/>
    </dgm:pt>
    <dgm:pt modelId="{D8FF7AE7-83DC-DB41-9196-DC9A2967DA1D}" type="pres">
      <dgm:prSet presAssocID="{C1DE002C-222D-8144-AF6E-ED22F5A249B3}" presName="EmptyPlaceHolder" presStyleCnt="0"/>
      <dgm:spPr/>
    </dgm:pt>
    <dgm:pt modelId="{A2BD5101-43CF-2E4B-A2F0-5BBD9753FA11}" type="pres">
      <dgm:prSet presAssocID="{B0FC8E2E-41C1-634E-9509-63575FBC9B90}" presName="spaceBetweenRectangles" presStyleCnt="0"/>
      <dgm:spPr/>
    </dgm:pt>
    <dgm:pt modelId="{C17B307F-4A60-2F4D-9A06-B08B1A413CB1}" type="pres">
      <dgm:prSet presAssocID="{9E97AFF4-9766-1F40-959E-FE57B4B9323C}" presName="composite" presStyleCnt="0"/>
      <dgm:spPr/>
    </dgm:pt>
    <dgm:pt modelId="{0AF6188A-CC08-C241-B47F-7C7065C36A11}" type="pres">
      <dgm:prSet presAssocID="{9E97AFF4-9766-1F40-959E-FE57B4B9323C}" presName="DropPinPlaceHolder" presStyleCnt="0"/>
      <dgm:spPr/>
    </dgm:pt>
    <dgm:pt modelId="{6811EE81-D349-714E-A4CB-3C66B3C89BF8}" type="pres">
      <dgm:prSet presAssocID="{9E97AFF4-9766-1F40-959E-FE57B4B9323C}" presName="DropPin" presStyleLbl="alignNode1" presStyleIdx="1" presStyleCnt="5"/>
      <dgm:spPr/>
    </dgm:pt>
    <dgm:pt modelId="{98BB8211-F76D-4D43-9BC0-936F90A68480}" type="pres">
      <dgm:prSet presAssocID="{9E97AFF4-9766-1F40-959E-FE57B4B9323C}" presName="Ellipse" presStyleLbl="fgAcc1" presStyleIdx="1" presStyleCnt="5"/>
      <dgm:spPr/>
    </dgm:pt>
    <dgm:pt modelId="{0D7CB727-4ACF-0B48-A261-D4BB2BBC127D}" type="pres">
      <dgm:prSet presAssocID="{9E97AFF4-9766-1F40-959E-FE57B4B9323C}" presName="L2TextContainer" presStyleLbl="revTx" presStyleIdx="2" presStyleCnt="10">
        <dgm:presLayoutVars>
          <dgm:bulletEnabled val="1"/>
        </dgm:presLayoutVars>
      </dgm:prSet>
      <dgm:spPr/>
    </dgm:pt>
    <dgm:pt modelId="{5A17EC37-90EC-EE4B-B1B0-4C3034A63BEE}" type="pres">
      <dgm:prSet presAssocID="{9E97AFF4-9766-1F40-959E-FE57B4B9323C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CDF1B556-0494-F94F-9768-CF4E541F2DC1}" type="pres">
      <dgm:prSet presAssocID="{9E97AFF4-9766-1F40-959E-FE57B4B9323C}" presName="ConnectLine" presStyleLbl="dkBgShp" presStyleIdx="3" presStyleCnt="7"/>
      <dgm:spPr/>
    </dgm:pt>
    <dgm:pt modelId="{A9B7272E-E5B4-DE40-AC6D-90A5AE42D344}" type="pres">
      <dgm:prSet presAssocID="{9E97AFF4-9766-1F40-959E-FE57B4B9323C}" presName="ConnectorPoint" presStyleCnt="0"/>
      <dgm:spPr/>
    </dgm:pt>
    <dgm:pt modelId="{57A1B059-1B04-544A-ABC4-28053ADBAF57}" type="pres">
      <dgm:prSet presAssocID="{9E97AFF4-9766-1F40-959E-FE57B4B9323C}" presName="Bullet" presStyleLbl="lnNode1" presStyleIdx="1" presStyleCnt="5"/>
      <dgm:spPr/>
    </dgm:pt>
    <dgm:pt modelId="{A5A1677B-B0F1-EE49-BFF2-CF86D68AFE94}" type="pres">
      <dgm:prSet presAssocID="{9E97AFF4-9766-1F40-959E-FE57B4B9323C}" presName="EmptyPlaceHolder" presStyleCnt="0"/>
      <dgm:spPr/>
    </dgm:pt>
    <dgm:pt modelId="{A1457727-67EF-D841-B0FD-499334BE5E1E}" type="pres">
      <dgm:prSet presAssocID="{537765BC-0B92-4C45-8CA7-922C2FFCDB70}" presName="spaceBetweenRectangles" presStyleCnt="0"/>
      <dgm:spPr/>
    </dgm:pt>
    <dgm:pt modelId="{5459E4AB-FCBD-9546-8E0E-181C92BD2B91}" type="pres">
      <dgm:prSet presAssocID="{317ED606-D16D-A649-91DF-C13C39C9DB32}" presName="composite" presStyleCnt="0"/>
      <dgm:spPr/>
    </dgm:pt>
    <dgm:pt modelId="{E2790D49-CBAD-344F-9369-FB2D3E0D569B}" type="pres">
      <dgm:prSet presAssocID="{317ED606-D16D-A649-91DF-C13C39C9DB32}" presName="DropPinPlaceHolder" presStyleCnt="0"/>
      <dgm:spPr/>
    </dgm:pt>
    <dgm:pt modelId="{2016FA0D-607D-1043-A019-909E817DBEFF}" type="pres">
      <dgm:prSet presAssocID="{317ED606-D16D-A649-91DF-C13C39C9DB32}" presName="DropPin" presStyleLbl="alignNode1" presStyleIdx="2" presStyleCnt="5"/>
      <dgm:spPr/>
    </dgm:pt>
    <dgm:pt modelId="{198F541D-9D82-4648-852D-79C789E4C6B0}" type="pres">
      <dgm:prSet presAssocID="{317ED606-D16D-A649-91DF-C13C39C9DB32}" presName="Ellipse" presStyleLbl="fgAcc1" presStyleIdx="2" presStyleCnt="5"/>
      <dgm:spPr/>
    </dgm:pt>
    <dgm:pt modelId="{4180400A-F856-2546-8B0A-DBC2DC5E9EBF}" type="pres">
      <dgm:prSet presAssocID="{317ED606-D16D-A649-91DF-C13C39C9DB32}" presName="L2TextContainer" presStyleLbl="revTx" presStyleIdx="4" presStyleCnt="10">
        <dgm:presLayoutVars>
          <dgm:bulletEnabled val="1"/>
        </dgm:presLayoutVars>
      </dgm:prSet>
      <dgm:spPr/>
    </dgm:pt>
    <dgm:pt modelId="{E014CBEE-7FBA-9345-8ED5-1ACC3C870519}" type="pres">
      <dgm:prSet presAssocID="{317ED606-D16D-A649-91DF-C13C39C9DB32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CC2689A8-5798-1C41-B42A-5DF28A2DEC49}" type="pres">
      <dgm:prSet presAssocID="{317ED606-D16D-A649-91DF-C13C39C9DB32}" presName="ConnectLine" presStyleLbl="dkBgShp" presStyleIdx="4" presStyleCnt="7"/>
      <dgm:spPr/>
    </dgm:pt>
    <dgm:pt modelId="{EA7A907D-4F8D-2145-AFAF-5A2481F9BE4D}" type="pres">
      <dgm:prSet presAssocID="{317ED606-D16D-A649-91DF-C13C39C9DB32}" presName="ConnectorPoint" presStyleCnt="0"/>
      <dgm:spPr/>
    </dgm:pt>
    <dgm:pt modelId="{4BAD6657-ED21-F84E-8A75-6AAE6E19A3FE}" type="pres">
      <dgm:prSet presAssocID="{317ED606-D16D-A649-91DF-C13C39C9DB32}" presName="Bullet" presStyleLbl="lnNode1" presStyleIdx="2" presStyleCnt="5"/>
      <dgm:spPr/>
    </dgm:pt>
    <dgm:pt modelId="{76DECF8C-010A-634B-9F58-53A7B50136FD}" type="pres">
      <dgm:prSet presAssocID="{317ED606-D16D-A649-91DF-C13C39C9DB32}" presName="EmptyPlaceHolder" presStyleCnt="0"/>
      <dgm:spPr/>
    </dgm:pt>
    <dgm:pt modelId="{AC829D0E-0668-D745-B80B-A46CB5F98D72}" type="pres">
      <dgm:prSet presAssocID="{6614858C-7629-1A41-8F0A-CAD626FB97D5}" presName="spaceBetweenRectangles" presStyleCnt="0"/>
      <dgm:spPr/>
    </dgm:pt>
    <dgm:pt modelId="{3338D5D8-836A-5047-B54F-69ACFBB1A097}" type="pres">
      <dgm:prSet presAssocID="{BF1F9333-44C3-0C42-92EE-AB999E961374}" presName="composite" presStyleCnt="0"/>
      <dgm:spPr/>
    </dgm:pt>
    <dgm:pt modelId="{066B61AF-D19B-FB45-84C1-BCE8E304A6BD}" type="pres">
      <dgm:prSet presAssocID="{BF1F9333-44C3-0C42-92EE-AB999E961374}" presName="DropPinPlaceHolder" presStyleCnt="0"/>
      <dgm:spPr/>
    </dgm:pt>
    <dgm:pt modelId="{3D8C1B63-1D85-D14F-8568-111319381BA9}" type="pres">
      <dgm:prSet presAssocID="{BF1F9333-44C3-0C42-92EE-AB999E961374}" presName="DropPin" presStyleLbl="alignNode1" presStyleIdx="3" presStyleCnt="5"/>
      <dgm:spPr/>
    </dgm:pt>
    <dgm:pt modelId="{21975BC4-9AA5-CD47-9918-298E5E39531D}" type="pres">
      <dgm:prSet presAssocID="{BF1F9333-44C3-0C42-92EE-AB999E961374}" presName="Ellipse" presStyleLbl="fgAcc1" presStyleIdx="3" presStyleCnt="5"/>
      <dgm:spPr/>
    </dgm:pt>
    <dgm:pt modelId="{6384B26A-AEBD-AE42-BD0A-E453E9222DBA}" type="pres">
      <dgm:prSet presAssocID="{BF1F9333-44C3-0C42-92EE-AB999E961374}" presName="L2TextContainer" presStyleLbl="revTx" presStyleIdx="6" presStyleCnt="10">
        <dgm:presLayoutVars>
          <dgm:bulletEnabled val="1"/>
        </dgm:presLayoutVars>
      </dgm:prSet>
      <dgm:spPr/>
    </dgm:pt>
    <dgm:pt modelId="{B7496C2D-BAE1-8648-9197-AC430D64B4B1}" type="pres">
      <dgm:prSet presAssocID="{BF1F9333-44C3-0C42-92EE-AB999E961374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70D95A35-663C-FC47-BB4A-17CE488EE9FF}" type="pres">
      <dgm:prSet presAssocID="{BF1F9333-44C3-0C42-92EE-AB999E961374}" presName="ConnectLine" presStyleLbl="dkBgShp" presStyleIdx="5" presStyleCnt="7"/>
      <dgm:spPr/>
    </dgm:pt>
    <dgm:pt modelId="{17F529CB-F0EE-644C-87AF-C7B7E7CDFB30}" type="pres">
      <dgm:prSet presAssocID="{BF1F9333-44C3-0C42-92EE-AB999E961374}" presName="ConnectorPoint" presStyleCnt="0"/>
      <dgm:spPr/>
    </dgm:pt>
    <dgm:pt modelId="{73AC567F-81E9-F244-81A8-4CE8CD82E107}" type="pres">
      <dgm:prSet presAssocID="{BF1F9333-44C3-0C42-92EE-AB999E961374}" presName="Bullet" presStyleLbl="lnNode1" presStyleIdx="3" presStyleCnt="5"/>
      <dgm:spPr/>
    </dgm:pt>
    <dgm:pt modelId="{1409EC43-5841-BE4F-9C3C-61FA9D2EF021}" type="pres">
      <dgm:prSet presAssocID="{BF1F9333-44C3-0C42-92EE-AB999E961374}" presName="EmptyPlaceHolder" presStyleCnt="0"/>
      <dgm:spPr/>
    </dgm:pt>
    <dgm:pt modelId="{EB90C82D-5205-D24F-8855-3129D23346B0}" type="pres">
      <dgm:prSet presAssocID="{D2A1B778-08DC-AD47-AB6B-D32ED4368829}" presName="spaceBetweenRectangles" presStyleCnt="0"/>
      <dgm:spPr/>
    </dgm:pt>
    <dgm:pt modelId="{7B54E947-B06F-CA44-956F-EF2B2E2D2CE5}" type="pres">
      <dgm:prSet presAssocID="{8E524CD8-4F99-E947-B76A-FDC6B1085274}" presName="composite" presStyleCnt="0"/>
      <dgm:spPr/>
    </dgm:pt>
    <dgm:pt modelId="{BCF78B67-D61B-1C48-92A5-9C547F685D4F}" type="pres">
      <dgm:prSet presAssocID="{8E524CD8-4F99-E947-B76A-FDC6B1085274}" presName="DropPinPlaceHolder" presStyleCnt="0"/>
      <dgm:spPr/>
    </dgm:pt>
    <dgm:pt modelId="{B3948534-69A3-A546-BA6F-B492260E4266}" type="pres">
      <dgm:prSet presAssocID="{8E524CD8-4F99-E947-B76A-FDC6B1085274}" presName="DropPin" presStyleLbl="alignNode1" presStyleIdx="4" presStyleCnt="5"/>
      <dgm:spPr/>
    </dgm:pt>
    <dgm:pt modelId="{49EDFFAD-CBA5-C64C-8873-E3525E885A00}" type="pres">
      <dgm:prSet presAssocID="{8E524CD8-4F99-E947-B76A-FDC6B1085274}" presName="Ellipse" presStyleLbl="fgAcc1" presStyleIdx="4" presStyleCnt="5"/>
      <dgm:spPr/>
    </dgm:pt>
    <dgm:pt modelId="{FE688B32-90D4-7149-A65B-3D6C85F57455}" type="pres">
      <dgm:prSet presAssocID="{8E524CD8-4F99-E947-B76A-FDC6B1085274}" presName="L2TextContainer" presStyleLbl="revTx" presStyleIdx="8" presStyleCnt="10">
        <dgm:presLayoutVars>
          <dgm:bulletEnabled val="1"/>
        </dgm:presLayoutVars>
      </dgm:prSet>
      <dgm:spPr/>
    </dgm:pt>
    <dgm:pt modelId="{E04485DA-8D4F-D749-AB21-B3FC59A59E0D}" type="pres">
      <dgm:prSet presAssocID="{8E524CD8-4F99-E947-B76A-FDC6B1085274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50FBC99C-3271-3F41-9511-02C298A0069E}" type="pres">
      <dgm:prSet presAssocID="{8E524CD8-4F99-E947-B76A-FDC6B1085274}" presName="ConnectLine" presStyleLbl="dkBgShp" presStyleIdx="6" presStyleCnt="7"/>
      <dgm:spPr/>
    </dgm:pt>
    <dgm:pt modelId="{200D494A-16CE-5843-9461-CC55D2F5F4C8}" type="pres">
      <dgm:prSet presAssocID="{8E524CD8-4F99-E947-B76A-FDC6B1085274}" presName="ConnectorPoint" presStyleCnt="0"/>
      <dgm:spPr/>
    </dgm:pt>
    <dgm:pt modelId="{224690FD-15BA-334A-911D-BF49473AFDBF}" type="pres">
      <dgm:prSet presAssocID="{8E524CD8-4F99-E947-B76A-FDC6B1085274}" presName="Bullet" presStyleLbl="lnNode1" presStyleIdx="4" presStyleCnt="5"/>
      <dgm:spPr/>
    </dgm:pt>
    <dgm:pt modelId="{963811DA-6EA5-D64E-8B56-CFEFBC532044}" type="pres">
      <dgm:prSet presAssocID="{8E524CD8-4F99-E947-B76A-FDC6B1085274}" presName="EmptyPlaceHolder" presStyleCnt="0"/>
      <dgm:spPr/>
    </dgm:pt>
  </dgm:ptLst>
  <dgm:cxnLst>
    <dgm:cxn modelId="{C5DD2F0C-5A5B-2547-ADF0-A1E8F369CA1A}" type="presOf" srcId="{7EE0288B-1B43-1445-97CE-41EFB2301247}" destId="{FE688B32-90D4-7149-A65B-3D6C85F57455}" srcOrd="0" destOrd="0" presId="urn:microsoft.com/office/officeart/2024/layout/BulletTimeline"/>
    <dgm:cxn modelId="{577BC218-ADC7-9A41-89DC-9B62C310F22A}" srcId="{F228F9E3-0F85-A048-9E63-4270423D6777}" destId="{BF1F9333-44C3-0C42-92EE-AB999E961374}" srcOrd="3" destOrd="0" parTransId="{640BDC79-30AF-A04A-BD12-F3BAF9DAB739}" sibTransId="{D2A1B778-08DC-AD47-AB6B-D32ED4368829}"/>
    <dgm:cxn modelId="{6F2D751A-BA6E-B349-9380-8D7DC5555254}" srcId="{317ED606-D16D-A649-91DF-C13C39C9DB32}" destId="{F97E786A-0BA8-484F-A18F-CE483B4C02F3}" srcOrd="0" destOrd="0" parTransId="{237B9A76-164D-E842-A152-7719CEC72D08}" sibTransId="{CCC2D9C4-A302-ED49-913E-E161976B9106}"/>
    <dgm:cxn modelId="{080F422D-7B52-7A44-802D-329B3441D310}" srcId="{F228F9E3-0F85-A048-9E63-4270423D6777}" destId="{C1DE002C-222D-8144-AF6E-ED22F5A249B3}" srcOrd="0" destOrd="0" parTransId="{AEC04159-BADB-8545-A47D-1A755A7C466B}" sibTransId="{B0FC8E2E-41C1-634E-9509-63575FBC9B90}"/>
    <dgm:cxn modelId="{7D13A331-E4A1-C242-9EE4-02EC1EE3FA99}" type="presOf" srcId="{317ED606-D16D-A649-91DF-C13C39C9DB32}" destId="{E014CBEE-7FBA-9345-8ED5-1ACC3C870519}" srcOrd="0" destOrd="0" presId="urn:microsoft.com/office/officeart/2024/layout/BulletTimeline"/>
    <dgm:cxn modelId="{6C66F931-D185-894B-A746-A88CD31AEDB1}" srcId="{F228F9E3-0F85-A048-9E63-4270423D6777}" destId="{9E97AFF4-9766-1F40-959E-FE57B4B9323C}" srcOrd="1" destOrd="0" parTransId="{F9029189-3EA9-0740-9DFD-B11EEBA26B34}" sibTransId="{537765BC-0B92-4C45-8CA7-922C2FFCDB70}"/>
    <dgm:cxn modelId="{42BA8834-82E3-B24E-B29F-1BF7DAB5511D}" type="presOf" srcId="{F228F9E3-0F85-A048-9E63-4270423D6777}" destId="{3F6DCAB4-3F5F-A84C-AB6B-5E690FE9194E}" srcOrd="0" destOrd="0" presId="urn:microsoft.com/office/officeart/2024/layout/BulletTimeline"/>
    <dgm:cxn modelId="{81E0163A-19F9-DC4D-96DC-9425E2B7D12E}" type="presOf" srcId="{9E97AFF4-9766-1F40-959E-FE57B4B9323C}" destId="{5A17EC37-90EC-EE4B-B1B0-4C3034A63BEE}" srcOrd="0" destOrd="0" presId="urn:microsoft.com/office/officeart/2024/layout/BulletTimeline"/>
    <dgm:cxn modelId="{CD99D955-543B-4C4D-93A8-C62AAF834FCE}" type="presOf" srcId="{7E573492-2FD0-9D44-A17E-A3FAC2A59EEE}" destId="{0D7CB727-4ACF-0B48-A261-D4BB2BBC127D}" srcOrd="0" destOrd="0" presId="urn:microsoft.com/office/officeart/2024/layout/BulletTimeline"/>
    <dgm:cxn modelId="{4B718961-4124-9842-9B97-EF3EA008A50F}" type="presOf" srcId="{C1DE002C-222D-8144-AF6E-ED22F5A249B3}" destId="{050B60EA-5986-7441-8D8A-D9855E4AE409}" srcOrd="0" destOrd="0" presId="urn:microsoft.com/office/officeart/2024/layout/BulletTimeline"/>
    <dgm:cxn modelId="{47A00773-7D2D-D54E-AEC2-6E93DD454B1A}" srcId="{9E97AFF4-9766-1F40-959E-FE57B4B9323C}" destId="{7E573492-2FD0-9D44-A17E-A3FAC2A59EEE}" srcOrd="0" destOrd="0" parTransId="{DB298680-4C2E-EE46-984B-7E792BE4BF43}" sibTransId="{EC7E233C-10FE-864D-8489-0DBFB9A51F3D}"/>
    <dgm:cxn modelId="{0AF3A474-C392-A546-851E-F8CB29D57835}" type="presOf" srcId="{BF1F9333-44C3-0C42-92EE-AB999E961374}" destId="{B7496C2D-BAE1-8648-9197-AC430D64B4B1}" srcOrd="0" destOrd="0" presId="urn:microsoft.com/office/officeart/2024/layout/BulletTimeline"/>
    <dgm:cxn modelId="{562FBD7A-5CA4-F546-B7B7-8DC808204567}" srcId="{BF1F9333-44C3-0C42-92EE-AB999E961374}" destId="{872A555C-F0F0-024C-9379-22E01C198199}" srcOrd="0" destOrd="0" parTransId="{81DC9605-06A0-DE45-80DA-72B46C8BDEBA}" sibTransId="{3029B4C8-1893-CE47-9F47-B3F32A5527CD}"/>
    <dgm:cxn modelId="{3EA1CA7F-3D7C-2240-938E-5A2929821EDB}" srcId="{F228F9E3-0F85-A048-9E63-4270423D6777}" destId="{8E524CD8-4F99-E947-B76A-FDC6B1085274}" srcOrd="4" destOrd="0" parTransId="{3DD3DF25-D57C-5A44-973B-005968D9DF35}" sibTransId="{46EBF235-95AF-C74D-A5B1-DD1F7C9E2213}"/>
    <dgm:cxn modelId="{AC8D958C-7FB5-B048-9942-410922AA2650}" type="presOf" srcId="{F97E786A-0BA8-484F-A18F-CE483B4C02F3}" destId="{4180400A-F856-2546-8B0A-DBC2DC5E9EBF}" srcOrd="0" destOrd="0" presId="urn:microsoft.com/office/officeart/2024/layout/BulletTimeline"/>
    <dgm:cxn modelId="{07226F96-03D9-664E-9910-EA3A2B1F2F4A}" srcId="{8E524CD8-4F99-E947-B76A-FDC6B1085274}" destId="{7EE0288B-1B43-1445-97CE-41EFB2301247}" srcOrd="0" destOrd="0" parTransId="{BE486D0D-95FB-C540-BB65-F1A7AE53491D}" sibTransId="{0C5A3800-B185-4849-8C78-BF7AA01A482D}"/>
    <dgm:cxn modelId="{03620DAB-1111-974D-B839-B947775A79BB}" srcId="{C1DE002C-222D-8144-AF6E-ED22F5A249B3}" destId="{47F22255-D630-F94E-98F8-EE3F0F1F78A8}" srcOrd="0" destOrd="0" parTransId="{4A4494B5-C2E9-034F-80C4-FBB73A02BF56}" sibTransId="{23A16DEA-7FFD-EA42-8D11-FB3B65E2E4A6}"/>
    <dgm:cxn modelId="{566634B2-861A-0B41-AC9F-45C3B93AD727}" type="presOf" srcId="{872A555C-F0F0-024C-9379-22E01C198199}" destId="{6384B26A-AEBD-AE42-BD0A-E453E9222DBA}" srcOrd="0" destOrd="0" presId="urn:microsoft.com/office/officeart/2024/layout/BulletTimeline"/>
    <dgm:cxn modelId="{BC005AC7-5D49-3549-8648-CFFE9EF76850}" type="presOf" srcId="{47F22255-D630-F94E-98F8-EE3F0F1F78A8}" destId="{DF9FC583-A594-0F40-8A0D-BB6F9B230359}" srcOrd="0" destOrd="0" presId="urn:microsoft.com/office/officeart/2024/layout/BulletTimeline"/>
    <dgm:cxn modelId="{5664FFCF-5ABA-7645-9959-4EDDECADDC99}" type="presOf" srcId="{8E524CD8-4F99-E947-B76A-FDC6B1085274}" destId="{E04485DA-8D4F-D749-AB21-B3FC59A59E0D}" srcOrd="0" destOrd="0" presId="urn:microsoft.com/office/officeart/2024/layout/BulletTimeline"/>
    <dgm:cxn modelId="{CA1BFDE4-7D8C-7E43-8A14-7462DC9FE51C}" srcId="{F228F9E3-0F85-A048-9E63-4270423D6777}" destId="{317ED606-D16D-A649-91DF-C13C39C9DB32}" srcOrd="2" destOrd="0" parTransId="{BCCDFC33-6780-1E49-970A-84A495E96A3A}" sibTransId="{6614858C-7629-1A41-8F0A-CAD626FB97D5}"/>
    <dgm:cxn modelId="{AD70D53F-9F1C-734E-8E2E-221F5F5AE05B}" type="presParOf" srcId="{3F6DCAB4-3F5F-A84C-AB6B-5E690FE9194E}" destId="{70700597-C0C1-C844-A252-313CE9E02109}" srcOrd="0" destOrd="0" presId="urn:microsoft.com/office/officeart/2024/layout/BulletTimeline"/>
    <dgm:cxn modelId="{A97C4852-35C4-F54A-8B42-A25E93FEFA73}" type="presParOf" srcId="{70700597-C0C1-C844-A252-313CE9E02109}" destId="{51589651-549F-9841-99A0-E14C84DE2934}" srcOrd="0" destOrd="0" presId="urn:microsoft.com/office/officeart/2024/layout/BulletTimeline"/>
    <dgm:cxn modelId="{0D2538E5-08A3-7948-83CD-A357C942C025}" type="presParOf" srcId="{70700597-C0C1-C844-A252-313CE9E02109}" destId="{D6FDAAF0-40A5-2C4E-9866-F88E037D0EE5}" srcOrd="1" destOrd="0" presId="urn:microsoft.com/office/officeart/2024/layout/BulletTimeline"/>
    <dgm:cxn modelId="{B8EDE029-5C56-D94E-9928-F720CB82CE03}" type="presParOf" srcId="{3F6DCAB4-3F5F-A84C-AB6B-5E690FE9194E}" destId="{85CDAAC9-5909-9347-8CC8-D8D87F640219}" srcOrd="1" destOrd="0" presId="urn:microsoft.com/office/officeart/2024/layout/BulletTimeline"/>
    <dgm:cxn modelId="{CD909DF6-9A54-E94A-8BD9-A580767A8061}" type="presParOf" srcId="{85CDAAC9-5909-9347-8CC8-D8D87F640219}" destId="{B21DF1BD-E3A3-FB45-8B44-9126F7919964}" srcOrd="0" destOrd="0" presId="urn:microsoft.com/office/officeart/2024/layout/BulletTimeline"/>
    <dgm:cxn modelId="{3FB363A0-06D8-A74E-B8C4-8803C4244A23}" type="presParOf" srcId="{B21DF1BD-E3A3-FB45-8B44-9126F7919964}" destId="{7CA1FB84-1A34-C449-A4AF-A15CF08D49C6}" srcOrd="0" destOrd="0" presId="urn:microsoft.com/office/officeart/2024/layout/BulletTimeline"/>
    <dgm:cxn modelId="{B44DCB73-DCF4-9A43-837C-032235816C71}" type="presParOf" srcId="{7CA1FB84-1A34-C449-A4AF-A15CF08D49C6}" destId="{F069E249-A893-9340-ABE1-360A84D1E4A9}" srcOrd="0" destOrd="0" presId="urn:microsoft.com/office/officeart/2024/layout/BulletTimeline"/>
    <dgm:cxn modelId="{5B105245-0E6B-5B4C-BDB8-C8C3C9BAD1F0}" type="presParOf" srcId="{7CA1FB84-1A34-C449-A4AF-A15CF08D49C6}" destId="{3960804D-5480-254A-AF54-D4DCB893E497}" srcOrd="1" destOrd="0" presId="urn:microsoft.com/office/officeart/2024/layout/BulletTimeline"/>
    <dgm:cxn modelId="{D9532D1B-73DB-D848-9B98-75B1B91C1B39}" type="presParOf" srcId="{B21DF1BD-E3A3-FB45-8B44-9126F7919964}" destId="{DF9FC583-A594-0F40-8A0D-BB6F9B230359}" srcOrd="1" destOrd="0" presId="urn:microsoft.com/office/officeart/2024/layout/BulletTimeline"/>
    <dgm:cxn modelId="{781B17F0-49D9-644F-AEAF-EAF0F11FD4B5}" type="presParOf" srcId="{B21DF1BD-E3A3-FB45-8B44-9126F7919964}" destId="{050B60EA-5986-7441-8D8A-D9855E4AE409}" srcOrd="2" destOrd="0" presId="urn:microsoft.com/office/officeart/2024/layout/BulletTimeline"/>
    <dgm:cxn modelId="{75EA5737-BA98-B944-B57E-EF44C95D4349}" type="presParOf" srcId="{B21DF1BD-E3A3-FB45-8B44-9126F7919964}" destId="{1DF51C38-7472-9B48-B057-9887BBAEDBD9}" srcOrd="3" destOrd="0" presId="urn:microsoft.com/office/officeart/2024/layout/BulletTimeline"/>
    <dgm:cxn modelId="{AC0DA4D8-BCBA-5B42-8967-558D4C4A8352}" type="presParOf" srcId="{B21DF1BD-E3A3-FB45-8B44-9126F7919964}" destId="{A639E5EB-8ECB-244D-9349-F9600CB94EB1}" srcOrd="4" destOrd="0" presId="urn:microsoft.com/office/officeart/2024/layout/BulletTimeline"/>
    <dgm:cxn modelId="{4B3CC497-47D0-FD4D-9A2E-AEADC24223D5}" type="presParOf" srcId="{A639E5EB-8ECB-244D-9349-F9600CB94EB1}" destId="{ECDD4BBF-8B45-1B44-A78F-5DFB9875E79C}" srcOrd="0" destOrd="0" presId="urn:microsoft.com/office/officeart/2024/layout/BulletTimeline"/>
    <dgm:cxn modelId="{BF3F7D51-122A-D745-95EC-0FF6192822EF}" type="presParOf" srcId="{B21DF1BD-E3A3-FB45-8B44-9126F7919964}" destId="{D8FF7AE7-83DC-DB41-9196-DC9A2967DA1D}" srcOrd="5" destOrd="0" presId="urn:microsoft.com/office/officeart/2024/layout/BulletTimeline"/>
    <dgm:cxn modelId="{F21A7F0C-9354-4B49-8471-E0BBB948D668}" type="presParOf" srcId="{85CDAAC9-5909-9347-8CC8-D8D87F640219}" destId="{A2BD5101-43CF-2E4B-A2F0-5BBD9753FA11}" srcOrd="1" destOrd="0" presId="urn:microsoft.com/office/officeart/2024/layout/BulletTimeline"/>
    <dgm:cxn modelId="{F6D22BF3-E1F6-4345-9487-A7621502D1B6}" type="presParOf" srcId="{85CDAAC9-5909-9347-8CC8-D8D87F640219}" destId="{C17B307F-4A60-2F4D-9A06-B08B1A413CB1}" srcOrd="2" destOrd="0" presId="urn:microsoft.com/office/officeart/2024/layout/BulletTimeline"/>
    <dgm:cxn modelId="{B22F7406-F7BC-C744-B878-3A24192B577A}" type="presParOf" srcId="{C17B307F-4A60-2F4D-9A06-B08B1A413CB1}" destId="{0AF6188A-CC08-C241-B47F-7C7065C36A11}" srcOrd="0" destOrd="0" presId="urn:microsoft.com/office/officeart/2024/layout/BulletTimeline"/>
    <dgm:cxn modelId="{293F7F15-5AA5-BB45-8520-5C4DA32AA719}" type="presParOf" srcId="{0AF6188A-CC08-C241-B47F-7C7065C36A11}" destId="{6811EE81-D349-714E-A4CB-3C66B3C89BF8}" srcOrd="0" destOrd="0" presId="urn:microsoft.com/office/officeart/2024/layout/BulletTimeline"/>
    <dgm:cxn modelId="{2FAA798E-33EE-B440-934B-9335AFF7B785}" type="presParOf" srcId="{0AF6188A-CC08-C241-B47F-7C7065C36A11}" destId="{98BB8211-F76D-4D43-9BC0-936F90A68480}" srcOrd="1" destOrd="0" presId="urn:microsoft.com/office/officeart/2024/layout/BulletTimeline"/>
    <dgm:cxn modelId="{042EA416-D8B8-3E4E-9FEF-8A75DB0A4209}" type="presParOf" srcId="{C17B307F-4A60-2F4D-9A06-B08B1A413CB1}" destId="{0D7CB727-4ACF-0B48-A261-D4BB2BBC127D}" srcOrd="1" destOrd="0" presId="urn:microsoft.com/office/officeart/2024/layout/BulletTimeline"/>
    <dgm:cxn modelId="{E57647F6-1A93-B843-84F4-FEEB24F69152}" type="presParOf" srcId="{C17B307F-4A60-2F4D-9A06-B08B1A413CB1}" destId="{5A17EC37-90EC-EE4B-B1B0-4C3034A63BEE}" srcOrd="2" destOrd="0" presId="urn:microsoft.com/office/officeart/2024/layout/BulletTimeline"/>
    <dgm:cxn modelId="{16881E3B-3C2A-2649-913B-96EF89F4BEE3}" type="presParOf" srcId="{C17B307F-4A60-2F4D-9A06-B08B1A413CB1}" destId="{CDF1B556-0494-F94F-9768-CF4E541F2DC1}" srcOrd="3" destOrd="0" presId="urn:microsoft.com/office/officeart/2024/layout/BulletTimeline"/>
    <dgm:cxn modelId="{F26ABD9D-DC91-7D46-A127-EFB352D63F22}" type="presParOf" srcId="{C17B307F-4A60-2F4D-9A06-B08B1A413CB1}" destId="{A9B7272E-E5B4-DE40-AC6D-90A5AE42D344}" srcOrd="4" destOrd="0" presId="urn:microsoft.com/office/officeart/2024/layout/BulletTimeline"/>
    <dgm:cxn modelId="{1A63B6C6-089F-524E-B6D1-3F3F1666C7E0}" type="presParOf" srcId="{A9B7272E-E5B4-DE40-AC6D-90A5AE42D344}" destId="{57A1B059-1B04-544A-ABC4-28053ADBAF57}" srcOrd="0" destOrd="0" presId="urn:microsoft.com/office/officeart/2024/layout/BulletTimeline"/>
    <dgm:cxn modelId="{09CE86DA-6D16-564E-BD7C-40A9BF0D8CFD}" type="presParOf" srcId="{C17B307F-4A60-2F4D-9A06-B08B1A413CB1}" destId="{A5A1677B-B0F1-EE49-BFF2-CF86D68AFE94}" srcOrd="5" destOrd="0" presId="urn:microsoft.com/office/officeart/2024/layout/BulletTimeline"/>
    <dgm:cxn modelId="{40C5791A-3A3C-4A4D-A579-C91FBC74F217}" type="presParOf" srcId="{85CDAAC9-5909-9347-8CC8-D8D87F640219}" destId="{A1457727-67EF-D841-B0FD-499334BE5E1E}" srcOrd="3" destOrd="0" presId="urn:microsoft.com/office/officeart/2024/layout/BulletTimeline"/>
    <dgm:cxn modelId="{98E95F42-6517-FA44-8BE4-6B0C4C1084E3}" type="presParOf" srcId="{85CDAAC9-5909-9347-8CC8-D8D87F640219}" destId="{5459E4AB-FCBD-9546-8E0E-181C92BD2B91}" srcOrd="4" destOrd="0" presId="urn:microsoft.com/office/officeart/2024/layout/BulletTimeline"/>
    <dgm:cxn modelId="{A9AA803C-90E1-0548-BD2B-BCE2C0751021}" type="presParOf" srcId="{5459E4AB-FCBD-9546-8E0E-181C92BD2B91}" destId="{E2790D49-CBAD-344F-9369-FB2D3E0D569B}" srcOrd="0" destOrd="0" presId="urn:microsoft.com/office/officeart/2024/layout/BulletTimeline"/>
    <dgm:cxn modelId="{278966D1-C468-DE41-8666-FF477CD2AE0E}" type="presParOf" srcId="{E2790D49-CBAD-344F-9369-FB2D3E0D569B}" destId="{2016FA0D-607D-1043-A019-909E817DBEFF}" srcOrd="0" destOrd="0" presId="urn:microsoft.com/office/officeart/2024/layout/BulletTimeline"/>
    <dgm:cxn modelId="{3952B223-A8B4-9E42-934E-68D48267A5B5}" type="presParOf" srcId="{E2790D49-CBAD-344F-9369-FB2D3E0D569B}" destId="{198F541D-9D82-4648-852D-79C789E4C6B0}" srcOrd="1" destOrd="0" presId="urn:microsoft.com/office/officeart/2024/layout/BulletTimeline"/>
    <dgm:cxn modelId="{84DC3506-B36D-3145-B937-706F50C0A8E3}" type="presParOf" srcId="{5459E4AB-FCBD-9546-8E0E-181C92BD2B91}" destId="{4180400A-F856-2546-8B0A-DBC2DC5E9EBF}" srcOrd="1" destOrd="0" presId="urn:microsoft.com/office/officeart/2024/layout/BulletTimeline"/>
    <dgm:cxn modelId="{DC42AF70-4A18-1E41-968A-8877C85D0D5C}" type="presParOf" srcId="{5459E4AB-FCBD-9546-8E0E-181C92BD2B91}" destId="{E014CBEE-7FBA-9345-8ED5-1ACC3C870519}" srcOrd="2" destOrd="0" presId="urn:microsoft.com/office/officeart/2024/layout/BulletTimeline"/>
    <dgm:cxn modelId="{A2002FBB-C0A2-6E40-B768-6326D64FBD68}" type="presParOf" srcId="{5459E4AB-FCBD-9546-8E0E-181C92BD2B91}" destId="{CC2689A8-5798-1C41-B42A-5DF28A2DEC49}" srcOrd="3" destOrd="0" presId="urn:microsoft.com/office/officeart/2024/layout/BulletTimeline"/>
    <dgm:cxn modelId="{B436029C-0258-B045-8EB2-C68C4F52A293}" type="presParOf" srcId="{5459E4AB-FCBD-9546-8E0E-181C92BD2B91}" destId="{EA7A907D-4F8D-2145-AFAF-5A2481F9BE4D}" srcOrd="4" destOrd="0" presId="urn:microsoft.com/office/officeart/2024/layout/BulletTimeline"/>
    <dgm:cxn modelId="{165F46E9-105D-F44C-A603-2935D4EA3DFB}" type="presParOf" srcId="{EA7A907D-4F8D-2145-AFAF-5A2481F9BE4D}" destId="{4BAD6657-ED21-F84E-8A75-6AAE6E19A3FE}" srcOrd="0" destOrd="0" presId="urn:microsoft.com/office/officeart/2024/layout/BulletTimeline"/>
    <dgm:cxn modelId="{D5AC3111-A0A0-8E41-8EA4-34E4DFBCF7E0}" type="presParOf" srcId="{5459E4AB-FCBD-9546-8E0E-181C92BD2B91}" destId="{76DECF8C-010A-634B-9F58-53A7B50136FD}" srcOrd="5" destOrd="0" presId="urn:microsoft.com/office/officeart/2024/layout/BulletTimeline"/>
    <dgm:cxn modelId="{1950CBC7-BE73-F24C-9CD5-406778F9FE6C}" type="presParOf" srcId="{85CDAAC9-5909-9347-8CC8-D8D87F640219}" destId="{AC829D0E-0668-D745-B80B-A46CB5F98D72}" srcOrd="5" destOrd="0" presId="urn:microsoft.com/office/officeart/2024/layout/BulletTimeline"/>
    <dgm:cxn modelId="{5E76428E-6126-814E-A0C7-BF67C1C96B8F}" type="presParOf" srcId="{85CDAAC9-5909-9347-8CC8-D8D87F640219}" destId="{3338D5D8-836A-5047-B54F-69ACFBB1A097}" srcOrd="6" destOrd="0" presId="urn:microsoft.com/office/officeart/2024/layout/BulletTimeline"/>
    <dgm:cxn modelId="{2B3B1022-5D4B-4C4A-B047-7D743459DAE1}" type="presParOf" srcId="{3338D5D8-836A-5047-B54F-69ACFBB1A097}" destId="{066B61AF-D19B-FB45-84C1-BCE8E304A6BD}" srcOrd="0" destOrd="0" presId="urn:microsoft.com/office/officeart/2024/layout/BulletTimeline"/>
    <dgm:cxn modelId="{87CFA771-4007-BA4B-B103-4F470A421980}" type="presParOf" srcId="{066B61AF-D19B-FB45-84C1-BCE8E304A6BD}" destId="{3D8C1B63-1D85-D14F-8568-111319381BA9}" srcOrd="0" destOrd="0" presId="urn:microsoft.com/office/officeart/2024/layout/BulletTimeline"/>
    <dgm:cxn modelId="{14FBCEA7-9E01-6E4A-8AAA-BD8BAEA0B4D2}" type="presParOf" srcId="{066B61AF-D19B-FB45-84C1-BCE8E304A6BD}" destId="{21975BC4-9AA5-CD47-9918-298E5E39531D}" srcOrd="1" destOrd="0" presId="urn:microsoft.com/office/officeart/2024/layout/BulletTimeline"/>
    <dgm:cxn modelId="{36DA4EFF-2872-2243-93A6-A6B27008980A}" type="presParOf" srcId="{3338D5D8-836A-5047-B54F-69ACFBB1A097}" destId="{6384B26A-AEBD-AE42-BD0A-E453E9222DBA}" srcOrd="1" destOrd="0" presId="urn:microsoft.com/office/officeart/2024/layout/BulletTimeline"/>
    <dgm:cxn modelId="{2BAB5345-B48D-8143-82F2-58C76D640938}" type="presParOf" srcId="{3338D5D8-836A-5047-B54F-69ACFBB1A097}" destId="{B7496C2D-BAE1-8648-9197-AC430D64B4B1}" srcOrd="2" destOrd="0" presId="urn:microsoft.com/office/officeart/2024/layout/BulletTimeline"/>
    <dgm:cxn modelId="{E54589E9-1B86-7D4F-B723-9ECC4F63E152}" type="presParOf" srcId="{3338D5D8-836A-5047-B54F-69ACFBB1A097}" destId="{70D95A35-663C-FC47-BB4A-17CE488EE9FF}" srcOrd="3" destOrd="0" presId="urn:microsoft.com/office/officeart/2024/layout/BulletTimeline"/>
    <dgm:cxn modelId="{A8582E73-6BA6-604F-94B5-1F1C4E6972C0}" type="presParOf" srcId="{3338D5D8-836A-5047-B54F-69ACFBB1A097}" destId="{17F529CB-F0EE-644C-87AF-C7B7E7CDFB30}" srcOrd="4" destOrd="0" presId="urn:microsoft.com/office/officeart/2024/layout/BulletTimeline"/>
    <dgm:cxn modelId="{62B42CA4-9F1E-4547-B821-77C2359C65FD}" type="presParOf" srcId="{17F529CB-F0EE-644C-87AF-C7B7E7CDFB30}" destId="{73AC567F-81E9-F244-81A8-4CE8CD82E107}" srcOrd="0" destOrd="0" presId="urn:microsoft.com/office/officeart/2024/layout/BulletTimeline"/>
    <dgm:cxn modelId="{519FC870-AEBD-7F4B-8F7D-A48B0C50BA3C}" type="presParOf" srcId="{3338D5D8-836A-5047-B54F-69ACFBB1A097}" destId="{1409EC43-5841-BE4F-9C3C-61FA9D2EF021}" srcOrd="5" destOrd="0" presId="urn:microsoft.com/office/officeart/2024/layout/BulletTimeline"/>
    <dgm:cxn modelId="{4681DCC0-71BF-A14B-ACCB-99E054AD13E1}" type="presParOf" srcId="{85CDAAC9-5909-9347-8CC8-D8D87F640219}" destId="{EB90C82D-5205-D24F-8855-3129D23346B0}" srcOrd="7" destOrd="0" presId="urn:microsoft.com/office/officeart/2024/layout/BulletTimeline"/>
    <dgm:cxn modelId="{181DD913-B52C-D64C-9D9F-8B267372EA21}" type="presParOf" srcId="{85CDAAC9-5909-9347-8CC8-D8D87F640219}" destId="{7B54E947-B06F-CA44-956F-EF2B2E2D2CE5}" srcOrd="8" destOrd="0" presId="urn:microsoft.com/office/officeart/2024/layout/BulletTimeline"/>
    <dgm:cxn modelId="{729AF75F-9500-6C48-94BA-5181D33E692B}" type="presParOf" srcId="{7B54E947-B06F-CA44-956F-EF2B2E2D2CE5}" destId="{BCF78B67-D61B-1C48-92A5-9C547F685D4F}" srcOrd="0" destOrd="0" presId="urn:microsoft.com/office/officeart/2024/layout/BulletTimeline"/>
    <dgm:cxn modelId="{FB2E3D71-8A23-7A48-B5BD-F59164FF32FB}" type="presParOf" srcId="{BCF78B67-D61B-1C48-92A5-9C547F685D4F}" destId="{B3948534-69A3-A546-BA6F-B492260E4266}" srcOrd="0" destOrd="0" presId="urn:microsoft.com/office/officeart/2024/layout/BulletTimeline"/>
    <dgm:cxn modelId="{2541A83A-16A9-1A46-972F-A7098B4D7CAD}" type="presParOf" srcId="{BCF78B67-D61B-1C48-92A5-9C547F685D4F}" destId="{49EDFFAD-CBA5-C64C-8873-E3525E885A00}" srcOrd="1" destOrd="0" presId="urn:microsoft.com/office/officeart/2024/layout/BulletTimeline"/>
    <dgm:cxn modelId="{A670F757-4B28-814A-83E8-81698179446D}" type="presParOf" srcId="{7B54E947-B06F-CA44-956F-EF2B2E2D2CE5}" destId="{FE688B32-90D4-7149-A65B-3D6C85F57455}" srcOrd="1" destOrd="0" presId="urn:microsoft.com/office/officeart/2024/layout/BulletTimeline"/>
    <dgm:cxn modelId="{0A8F0C3E-F9A0-314D-9673-65F1C22E690A}" type="presParOf" srcId="{7B54E947-B06F-CA44-956F-EF2B2E2D2CE5}" destId="{E04485DA-8D4F-D749-AB21-B3FC59A59E0D}" srcOrd="2" destOrd="0" presId="urn:microsoft.com/office/officeart/2024/layout/BulletTimeline"/>
    <dgm:cxn modelId="{E8ACF9D8-D5EE-9847-9173-9172B66676C2}" type="presParOf" srcId="{7B54E947-B06F-CA44-956F-EF2B2E2D2CE5}" destId="{50FBC99C-3271-3F41-9511-02C298A0069E}" srcOrd="3" destOrd="0" presId="urn:microsoft.com/office/officeart/2024/layout/BulletTimeline"/>
    <dgm:cxn modelId="{D9BBD7B4-D6F6-854F-9E01-87FEAA06D440}" type="presParOf" srcId="{7B54E947-B06F-CA44-956F-EF2B2E2D2CE5}" destId="{200D494A-16CE-5843-9461-CC55D2F5F4C8}" srcOrd="4" destOrd="0" presId="urn:microsoft.com/office/officeart/2024/layout/BulletTimeline"/>
    <dgm:cxn modelId="{94E73D54-0D20-EF4B-AB6F-3675821E14D0}" type="presParOf" srcId="{200D494A-16CE-5843-9461-CC55D2F5F4C8}" destId="{224690FD-15BA-334A-911D-BF49473AFDBF}" srcOrd="0" destOrd="0" presId="urn:microsoft.com/office/officeart/2024/layout/BulletTimeline"/>
    <dgm:cxn modelId="{C023EECF-85BE-F743-BC8D-C17481A22B72}" type="presParOf" srcId="{7B54E947-B06F-CA44-956F-EF2B2E2D2CE5}" destId="{963811DA-6EA5-D64E-8B56-CFEFBC532044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AF60D2-24CE-054B-867A-959F150DD270}" type="doc">
      <dgm:prSet loTypeId="urn:microsoft.com/office/officeart/2024/layout/BulletTimeline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0A2A8C-B4E7-2447-8B22-51B1CFA341DA}">
      <dgm:prSet phldrT="Add an event"/>
      <dgm:spPr/>
      <dgm:t>
        <a:bodyPr/>
        <a:lstStyle/>
        <a:p>
          <a:pPr>
            <a:defRPr b="1"/>
          </a:pPr>
          <a:r>
            <a:rPr lang="en-US" dirty="0"/>
            <a:t>Early 2010s</a:t>
          </a:r>
        </a:p>
      </dgm:t>
    </dgm:pt>
    <dgm:pt modelId="{82574229-85C9-A14F-BCAA-D354ABEB905F}" type="parTrans" cxnId="{0870165B-19DB-0F48-A018-C7FA7AD57B5C}">
      <dgm:prSet/>
      <dgm:spPr/>
      <dgm:t>
        <a:bodyPr/>
        <a:lstStyle/>
        <a:p>
          <a:endParaRPr lang="en-US"/>
        </a:p>
      </dgm:t>
    </dgm:pt>
    <dgm:pt modelId="{5A4E3567-2D7E-4441-9F1E-D54326A847AF}" type="sibTrans" cxnId="{0870165B-19DB-0F48-A018-C7FA7AD57B5C}">
      <dgm:prSet/>
      <dgm:spPr/>
      <dgm:t>
        <a:bodyPr/>
        <a:lstStyle/>
        <a:p>
          <a:endParaRPr lang="en-US"/>
        </a:p>
      </dgm:t>
    </dgm:pt>
    <dgm:pt modelId="{E1E585DB-3A9B-8249-A109-13B109650D2D}">
      <dgm:prSet phldrT="Write a description of the significance of this event"/>
      <dgm:spPr/>
      <dgm:t>
        <a:bodyPr/>
        <a:lstStyle/>
        <a:p>
          <a:r>
            <a:rPr lang="en-US" dirty="0"/>
            <a:t>NLPI: NLP researchers start getting interested interp. Probing hidden representations.</a:t>
          </a:r>
        </a:p>
        <a:p>
          <a:r>
            <a:rPr lang="en-US" dirty="0"/>
            <a:t>MI: Emphasis on CNNs as black box models</a:t>
          </a:r>
        </a:p>
      </dgm:t>
    </dgm:pt>
    <dgm:pt modelId="{68EE3302-ACD2-A34E-B0DB-A060F9313DC9}" type="parTrans" cxnId="{3DD6AF55-C1E2-5745-81C8-76C2E5D87D9E}">
      <dgm:prSet/>
      <dgm:spPr/>
      <dgm:t>
        <a:bodyPr/>
        <a:lstStyle/>
        <a:p>
          <a:endParaRPr lang="en-US"/>
        </a:p>
      </dgm:t>
    </dgm:pt>
    <dgm:pt modelId="{3110DC47-6355-EB48-97C8-1DCB1F708C5B}" type="sibTrans" cxnId="{3DD6AF55-C1E2-5745-81C8-76C2E5D87D9E}">
      <dgm:prSet/>
      <dgm:spPr/>
      <dgm:t>
        <a:bodyPr/>
        <a:lstStyle/>
        <a:p>
          <a:endParaRPr lang="en-US"/>
        </a:p>
      </dgm:t>
    </dgm:pt>
    <dgm:pt modelId="{4AA2F55B-648C-0F48-A00E-7340C08F78EA}">
      <dgm:prSet phldrT="Write a description of the significance of this event"/>
      <dgm:spPr/>
      <dgm:t>
        <a:bodyPr/>
        <a:lstStyle/>
        <a:p>
          <a:pPr>
            <a:defRPr b="1"/>
          </a:pPr>
          <a:r>
            <a:rPr lang="en-US" dirty="0"/>
            <a:t>2020</a:t>
          </a:r>
        </a:p>
      </dgm:t>
    </dgm:pt>
    <dgm:pt modelId="{15D679B1-2B66-A247-8B33-B127F99D1F77}" type="parTrans" cxnId="{3CA5AE93-729B-3B4F-AC0D-861C3ED9B5D1}">
      <dgm:prSet/>
      <dgm:spPr/>
      <dgm:t>
        <a:bodyPr/>
        <a:lstStyle/>
        <a:p>
          <a:endParaRPr lang="en-US"/>
        </a:p>
      </dgm:t>
    </dgm:pt>
    <dgm:pt modelId="{A846B93F-9C11-3347-BF5A-6003C522B722}" type="sibTrans" cxnId="{3CA5AE93-729B-3B4F-AC0D-861C3ED9B5D1}">
      <dgm:prSet/>
      <dgm:spPr/>
      <dgm:t>
        <a:bodyPr/>
        <a:lstStyle/>
        <a:p>
          <a:endParaRPr lang="en-US"/>
        </a:p>
      </dgm:t>
    </dgm:pt>
    <dgm:pt modelId="{78250870-45FD-F844-8541-CD36851F2B2B}">
      <dgm:prSet phldrT="Write a description of the significance of this event"/>
      <dgm:spPr/>
      <dgm:t>
        <a:bodyPr/>
        <a:lstStyle/>
        <a:p>
          <a:pPr>
            <a:defRPr b="1"/>
          </a:pPr>
          <a:r>
            <a:rPr lang="en-US" dirty="0"/>
            <a:t>2019</a:t>
          </a:r>
        </a:p>
      </dgm:t>
    </dgm:pt>
    <dgm:pt modelId="{A2DE1A7F-020D-6E4C-A433-6D374E49BBA8}" type="parTrans" cxnId="{581997FD-87F1-BC4F-8D2E-E44C4F63ED8C}">
      <dgm:prSet/>
      <dgm:spPr/>
      <dgm:t>
        <a:bodyPr/>
        <a:lstStyle/>
        <a:p>
          <a:endParaRPr lang="en-US"/>
        </a:p>
      </dgm:t>
    </dgm:pt>
    <dgm:pt modelId="{7C0FD7D8-E260-744D-99EF-31823D1C4F88}" type="sibTrans" cxnId="{581997FD-87F1-BC4F-8D2E-E44C4F63ED8C}">
      <dgm:prSet/>
      <dgm:spPr/>
      <dgm:t>
        <a:bodyPr/>
        <a:lstStyle/>
        <a:p>
          <a:endParaRPr lang="en-US"/>
        </a:p>
      </dgm:t>
    </dgm:pt>
    <dgm:pt modelId="{68CF91E6-F925-B24F-9AA9-05AEF5F64354}">
      <dgm:prSet phldrT="Write a description of the significance of this event"/>
      <dgm:spPr/>
      <dgm:t>
        <a:bodyPr/>
        <a:lstStyle/>
        <a:p>
          <a:r>
            <a:rPr lang="en-US" dirty="0"/>
            <a:t>GPT 2 gets released</a:t>
          </a:r>
        </a:p>
        <a:p>
          <a:endParaRPr lang="en-US" dirty="0"/>
        </a:p>
      </dgm:t>
    </dgm:pt>
    <dgm:pt modelId="{B46A884C-E202-2541-B0AB-2ECE3957CCAB}" type="parTrans" cxnId="{BE25B55B-AB36-714D-8D4D-102497E00B7A}">
      <dgm:prSet/>
      <dgm:spPr/>
      <dgm:t>
        <a:bodyPr/>
        <a:lstStyle/>
        <a:p>
          <a:endParaRPr lang="en-US"/>
        </a:p>
      </dgm:t>
    </dgm:pt>
    <dgm:pt modelId="{A9DB7CCF-95E8-3C42-A82C-B096830620EC}" type="sibTrans" cxnId="{BE25B55B-AB36-714D-8D4D-102497E00B7A}">
      <dgm:prSet/>
      <dgm:spPr/>
      <dgm:t>
        <a:bodyPr/>
        <a:lstStyle/>
        <a:p>
          <a:endParaRPr lang="en-US"/>
        </a:p>
      </dgm:t>
    </dgm:pt>
    <dgm:pt modelId="{5F3ECB4C-2426-4249-997D-E78EC5AF002F}">
      <dgm:prSet phldrT="Write a description of the significance of this event"/>
      <dgm:spPr/>
      <dgm:t>
        <a:bodyPr/>
        <a:lstStyle/>
        <a:p>
          <a:r>
            <a:rPr lang="en-US" dirty="0"/>
            <a:t>Chris Olah introduces the term "Mechanistic Interpretability" in the thread Circuits </a:t>
          </a:r>
          <a:r>
            <a:rPr lang="en-US" dirty="0">
              <a:sym typeface="Wingdings" pitchFamily="2" charset="2"/>
            </a:rPr>
            <a:t></a:t>
          </a:r>
          <a:r>
            <a:rPr lang="en-US" dirty="0"/>
            <a:t> MI community</a:t>
          </a:r>
        </a:p>
        <a:p>
          <a:r>
            <a:rPr lang="en-US" dirty="0"/>
            <a:t>Popularised terms like </a:t>
          </a:r>
          <a:r>
            <a:rPr lang="en-US" i="1" dirty="0"/>
            <a:t>features</a:t>
          </a:r>
          <a:r>
            <a:rPr lang="en-US" dirty="0"/>
            <a:t> and </a:t>
          </a:r>
          <a:r>
            <a:rPr lang="en-US" i="1" dirty="0"/>
            <a:t>circuits</a:t>
          </a:r>
        </a:p>
        <a:p>
          <a:r>
            <a:rPr lang="en-US" i="0" dirty="0"/>
            <a:t>The context is still </a:t>
          </a:r>
          <a:r>
            <a:rPr lang="en-US" i="0" dirty="0" err="1"/>
            <a:t>visualisation</a:t>
          </a:r>
          <a:endParaRPr lang="en-US" i="0" dirty="0"/>
        </a:p>
      </dgm:t>
    </dgm:pt>
    <dgm:pt modelId="{C7973227-E718-3A49-BC97-109BFA22FF3D}" type="parTrans" cxnId="{120C81B6-0993-B84C-9545-7901B01283E3}">
      <dgm:prSet/>
      <dgm:spPr/>
      <dgm:t>
        <a:bodyPr/>
        <a:lstStyle/>
        <a:p>
          <a:endParaRPr lang="en-US"/>
        </a:p>
      </dgm:t>
    </dgm:pt>
    <dgm:pt modelId="{876C0521-8AD8-9546-928C-4C3777B1A2D9}" type="sibTrans" cxnId="{120C81B6-0993-B84C-9545-7901B01283E3}">
      <dgm:prSet/>
      <dgm:spPr/>
      <dgm:t>
        <a:bodyPr/>
        <a:lstStyle/>
        <a:p>
          <a:endParaRPr lang="en-US"/>
        </a:p>
      </dgm:t>
    </dgm:pt>
    <dgm:pt modelId="{D147CE05-80B3-1D47-B2E4-E178E5D07D90}">
      <dgm:prSet phldrT="Add an event"/>
      <dgm:spPr/>
      <dgm:t>
        <a:bodyPr/>
        <a:lstStyle/>
        <a:p>
          <a:pPr>
            <a:defRPr b="1"/>
          </a:pPr>
          <a:r>
            <a:rPr lang="en-US"/>
            <a:t>Early 2020s</a:t>
          </a:r>
        </a:p>
      </dgm:t>
    </dgm:pt>
    <dgm:pt modelId="{51D95F69-C950-FA42-A676-565B30E127DD}" type="parTrans" cxnId="{304E9812-F1EF-CF40-A674-FB48526C68F4}">
      <dgm:prSet/>
      <dgm:spPr/>
      <dgm:t>
        <a:bodyPr/>
        <a:lstStyle/>
        <a:p>
          <a:endParaRPr lang="en-US"/>
        </a:p>
      </dgm:t>
    </dgm:pt>
    <dgm:pt modelId="{F7BC4F90-117D-4043-A5BB-AC059134DA60}" type="sibTrans" cxnId="{304E9812-F1EF-CF40-A674-FB48526C68F4}">
      <dgm:prSet/>
      <dgm:spPr/>
      <dgm:t>
        <a:bodyPr/>
        <a:lstStyle/>
        <a:p>
          <a:endParaRPr lang="en-US"/>
        </a:p>
      </dgm:t>
    </dgm:pt>
    <dgm:pt modelId="{7801BACB-DFCD-6D4B-BB47-D43912896A2A}">
      <dgm:prSet phldrT="Write a description of the significance of this event"/>
      <dgm:spPr/>
      <dgm:t>
        <a:bodyPr/>
        <a:lstStyle/>
        <a:p>
          <a:r>
            <a:rPr lang="en-US"/>
            <a:t>GPT-3 gets released </a:t>
          </a:r>
          <a:r>
            <a:rPr lang="en-US">
              <a:sym typeface="Wingdings" pitchFamily="2" charset="2"/>
            </a:rPr>
            <a:t> MI migration starts</a:t>
          </a:r>
        </a:p>
        <a:p>
          <a:r>
            <a:rPr lang="en-US"/>
            <a:t>Some frustration from NLPI community but gradual merging: from blogs to papers</a:t>
          </a:r>
        </a:p>
      </dgm:t>
    </dgm:pt>
    <dgm:pt modelId="{1FB14FF7-F918-B146-997A-73CCA00079AE}" type="parTrans" cxnId="{B0183676-5576-1649-ACF5-33792970ABA4}">
      <dgm:prSet/>
      <dgm:spPr/>
      <dgm:t>
        <a:bodyPr/>
        <a:lstStyle/>
        <a:p>
          <a:endParaRPr lang="en-US"/>
        </a:p>
      </dgm:t>
    </dgm:pt>
    <dgm:pt modelId="{1489B632-9FDF-F24E-AFD8-16ABDD07D1E6}" type="sibTrans" cxnId="{B0183676-5576-1649-ACF5-33792970ABA4}">
      <dgm:prSet/>
      <dgm:spPr/>
      <dgm:t>
        <a:bodyPr/>
        <a:lstStyle/>
        <a:p>
          <a:endParaRPr lang="en-US"/>
        </a:p>
      </dgm:t>
    </dgm:pt>
    <dgm:pt modelId="{CD59509F-2516-1145-AF9B-4ACAD27862DB}">
      <dgm:prSet phldrT="Write a description of the significance of this event"/>
      <dgm:spPr/>
      <dgm:t>
        <a:bodyPr/>
        <a:lstStyle/>
        <a:p>
          <a:pPr>
            <a:defRPr b="1"/>
          </a:pPr>
          <a:r>
            <a:rPr lang="en-US"/>
            <a:t>Mid 2020s</a:t>
          </a:r>
        </a:p>
      </dgm:t>
    </dgm:pt>
    <dgm:pt modelId="{A598EC79-28A5-1F4D-BEC0-8965DDA12417}" type="parTrans" cxnId="{0E24D548-9085-CD4B-8518-A3D2FA2639FD}">
      <dgm:prSet/>
      <dgm:spPr/>
      <dgm:t>
        <a:bodyPr/>
        <a:lstStyle/>
        <a:p>
          <a:endParaRPr lang="en-US"/>
        </a:p>
      </dgm:t>
    </dgm:pt>
    <dgm:pt modelId="{EEB1457E-509A-B949-BD76-D54AA4890323}" type="sibTrans" cxnId="{0E24D548-9085-CD4B-8518-A3D2FA2639FD}">
      <dgm:prSet/>
      <dgm:spPr/>
      <dgm:t>
        <a:bodyPr/>
        <a:lstStyle/>
        <a:p>
          <a:endParaRPr lang="en-US"/>
        </a:p>
      </dgm:t>
    </dgm:pt>
    <dgm:pt modelId="{9C0DAFFD-C3D6-214F-A084-1751F65C4EC0}">
      <dgm:prSet phldrT="Write a description of the significance of this event"/>
      <dgm:spPr/>
      <dgm:t>
        <a:bodyPr/>
        <a:lstStyle/>
        <a:p>
          <a:r>
            <a:rPr lang="en-US" dirty="0"/>
            <a:t>Merging of communities</a:t>
          </a:r>
        </a:p>
      </dgm:t>
    </dgm:pt>
    <dgm:pt modelId="{44959F38-B92D-3840-BDDC-2118FD04DD76}" type="parTrans" cxnId="{6E1768D7-5DBA-E04E-9299-5C24190130CE}">
      <dgm:prSet/>
      <dgm:spPr/>
      <dgm:t>
        <a:bodyPr/>
        <a:lstStyle/>
        <a:p>
          <a:endParaRPr lang="en-US"/>
        </a:p>
      </dgm:t>
    </dgm:pt>
    <dgm:pt modelId="{435CB24D-ACBA-C140-BFAA-EBE9444A27BD}" type="sibTrans" cxnId="{6E1768D7-5DBA-E04E-9299-5C24190130CE}">
      <dgm:prSet/>
      <dgm:spPr/>
      <dgm:t>
        <a:bodyPr/>
        <a:lstStyle/>
        <a:p>
          <a:endParaRPr lang="en-US"/>
        </a:p>
      </dgm:t>
    </dgm:pt>
    <dgm:pt modelId="{B75E9CF1-F833-8046-91CE-6723BE2EDD7A}">
      <dgm:prSet phldrT="Write a description of the significance of this event"/>
      <dgm:spPr/>
      <dgm:t>
        <a:bodyPr/>
        <a:lstStyle/>
        <a:p>
          <a:r>
            <a:rPr lang="en-US" dirty="0"/>
            <a:t>Anthropic work often becomes the focus</a:t>
          </a:r>
        </a:p>
        <a:p>
          <a:r>
            <a:rPr lang="en-US" dirty="0"/>
            <a:t> </a:t>
          </a:r>
        </a:p>
      </dgm:t>
    </dgm:pt>
    <dgm:pt modelId="{10FB16A4-0DE3-CB42-96E0-C101FBFAA96E}" type="parTrans" cxnId="{07ED3837-B5CB-6D47-ABEB-930F59EA541F}">
      <dgm:prSet/>
      <dgm:spPr/>
      <dgm:t>
        <a:bodyPr/>
        <a:lstStyle/>
        <a:p>
          <a:endParaRPr lang="en-US"/>
        </a:p>
      </dgm:t>
    </dgm:pt>
    <dgm:pt modelId="{8EE34F4F-4810-914C-BAFE-A3026DFB473F}" type="sibTrans" cxnId="{07ED3837-B5CB-6D47-ABEB-930F59EA541F}">
      <dgm:prSet/>
      <dgm:spPr/>
      <dgm:t>
        <a:bodyPr/>
        <a:lstStyle/>
        <a:p>
          <a:endParaRPr lang="en-US"/>
        </a:p>
      </dgm:t>
    </dgm:pt>
    <dgm:pt modelId="{7D429AC0-B77F-6544-A14B-ED0A3CBC6394}" type="pres">
      <dgm:prSet presAssocID="{6BAF60D2-24CE-054B-867A-959F150DD270}" presName="root" presStyleCnt="0">
        <dgm:presLayoutVars>
          <dgm:dir/>
          <dgm:animLvl val="lvl"/>
        </dgm:presLayoutVars>
      </dgm:prSet>
      <dgm:spPr/>
    </dgm:pt>
    <dgm:pt modelId="{3471ED20-2E07-8E4B-99FA-B8C0244CD764}" type="pres">
      <dgm:prSet presAssocID="{6BAF60D2-24CE-054B-867A-959F150DD270}" presName="divider" presStyleCnt="0"/>
      <dgm:spPr/>
    </dgm:pt>
    <dgm:pt modelId="{64251E73-65E8-A94B-99FA-74876CF6ACF4}" type="pres">
      <dgm:prSet presAssocID="{6BAF60D2-24CE-054B-867A-959F150DD270}" presName="rectBar" presStyleLbl="dkBgShp" presStyleIdx="0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E4211971-1E16-A347-A4F9-449AC1427BEC}" type="pres">
      <dgm:prSet presAssocID="{6BAF60D2-24CE-054B-867A-959F150DD270}" presName="chevronArrow" presStyleLbl="dkBgShp" presStyleIdx="1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0653CB22-7A0F-2143-BCBD-580EDE1A1B4B}" type="pres">
      <dgm:prSet presAssocID="{6BAF60D2-24CE-054B-867A-959F150DD270}" presName="nodes" presStyleCnt="0">
        <dgm:presLayoutVars>
          <dgm:chMax/>
          <dgm:chPref/>
          <dgm:animLvl val="lvl"/>
        </dgm:presLayoutVars>
      </dgm:prSet>
      <dgm:spPr/>
    </dgm:pt>
    <dgm:pt modelId="{112D941D-B975-8349-9810-B020766387EE}" type="pres">
      <dgm:prSet presAssocID="{8B0A2A8C-B4E7-2447-8B22-51B1CFA341DA}" presName="composite" presStyleCnt="0"/>
      <dgm:spPr/>
    </dgm:pt>
    <dgm:pt modelId="{8642E34A-FBF5-3E41-9B9B-83507B206BF1}" type="pres">
      <dgm:prSet presAssocID="{8B0A2A8C-B4E7-2447-8B22-51B1CFA341DA}" presName="DropPinPlaceHolder" presStyleCnt="0"/>
      <dgm:spPr/>
    </dgm:pt>
    <dgm:pt modelId="{0749B978-6458-A042-94E8-F3552D001B2B}" type="pres">
      <dgm:prSet presAssocID="{8B0A2A8C-B4E7-2447-8B22-51B1CFA341DA}" presName="DropPin" presStyleLbl="alignNode1" presStyleIdx="0" presStyleCnt="5"/>
      <dgm:spPr/>
    </dgm:pt>
    <dgm:pt modelId="{62ADB69B-59EE-8343-892C-5E225B4E07F5}" type="pres">
      <dgm:prSet presAssocID="{8B0A2A8C-B4E7-2447-8B22-51B1CFA341DA}" presName="Ellipse" presStyleLbl="fgAcc1" presStyleIdx="0" presStyleCnt="5"/>
      <dgm:spPr/>
    </dgm:pt>
    <dgm:pt modelId="{F933A84F-D788-1348-B3F8-48AB021BF6E8}" type="pres">
      <dgm:prSet presAssocID="{8B0A2A8C-B4E7-2447-8B22-51B1CFA341DA}" presName="L2TextContainer" presStyleLbl="revTx" presStyleIdx="0" presStyleCnt="10">
        <dgm:presLayoutVars>
          <dgm:bulletEnabled val="1"/>
        </dgm:presLayoutVars>
      </dgm:prSet>
      <dgm:spPr/>
    </dgm:pt>
    <dgm:pt modelId="{5E976FD4-FE15-E740-8773-52DC47181F56}" type="pres">
      <dgm:prSet presAssocID="{8B0A2A8C-B4E7-2447-8B22-51B1CFA341DA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5A9764C8-C02B-B540-88F4-A92883E90564}" type="pres">
      <dgm:prSet presAssocID="{8B0A2A8C-B4E7-2447-8B22-51B1CFA341DA}" presName="ConnectLine" presStyleLbl="dkBgShp" presStyleIdx="2" presStyleCnt="7"/>
      <dgm:spPr/>
    </dgm:pt>
    <dgm:pt modelId="{102CE657-8EBA-424F-83C7-7E7E5A4B3DEB}" type="pres">
      <dgm:prSet presAssocID="{8B0A2A8C-B4E7-2447-8B22-51B1CFA341DA}" presName="ConnectorPoint" presStyleCnt="0"/>
      <dgm:spPr/>
    </dgm:pt>
    <dgm:pt modelId="{BF934947-8EA0-C54B-9E0F-E4736A448E44}" type="pres">
      <dgm:prSet presAssocID="{8B0A2A8C-B4E7-2447-8B22-51B1CFA341DA}" presName="Bullet" presStyleLbl="lnNode1" presStyleIdx="0" presStyleCnt="5"/>
      <dgm:spPr/>
    </dgm:pt>
    <dgm:pt modelId="{E3F0CBB8-36EE-834A-B740-543F20E49749}" type="pres">
      <dgm:prSet presAssocID="{8B0A2A8C-B4E7-2447-8B22-51B1CFA341DA}" presName="EmptyPlaceHolder" presStyleCnt="0"/>
      <dgm:spPr/>
    </dgm:pt>
    <dgm:pt modelId="{EE6E2F22-5127-564A-A422-779C1B2BE237}" type="pres">
      <dgm:prSet presAssocID="{5A4E3567-2D7E-4441-9F1E-D54326A847AF}" presName="spaceBetweenRectangles" presStyleCnt="0"/>
      <dgm:spPr/>
    </dgm:pt>
    <dgm:pt modelId="{E5A085C0-2CBE-0543-9B24-8C76A09BC2B1}" type="pres">
      <dgm:prSet presAssocID="{78250870-45FD-F844-8541-CD36851F2B2B}" presName="composite" presStyleCnt="0"/>
      <dgm:spPr/>
    </dgm:pt>
    <dgm:pt modelId="{D59F8B91-59F4-0E4A-BFE4-A2D1411F11AD}" type="pres">
      <dgm:prSet presAssocID="{78250870-45FD-F844-8541-CD36851F2B2B}" presName="DropPinPlaceHolder" presStyleCnt="0"/>
      <dgm:spPr/>
    </dgm:pt>
    <dgm:pt modelId="{DB0527BE-E468-7749-9FB4-E033C4A91EA3}" type="pres">
      <dgm:prSet presAssocID="{78250870-45FD-F844-8541-CD36851F2B2B}" presName="DropPin" presStyleLbl="alignNode1" presStyleIdx="1" presStyleCnt="5"/>
      <dgm:spPr/>
    </dgm:pt>
    <dgm:pt modelId="{BFBF10B1-5077-1A40-AB8D-ED8FE46C8C49}" type="pres">
      <dgm:prSet presAssocID="{78250870-45FD-F844-8541-CD36851F2B2B}" presName="Ellipse" presStyleLbl="fgAcc1" presStyleIdx="1" presStyleCnt="5"/>
      <dgm:spPr/>
    </dgm:pt>
    <dgm:pt modelId="{9B0E239A-F2AD-A842-9B65-24F0BE627456}" type="pres">
      <dgm:prSet presAssocID="{78250870-45FD-F844-8541-CD36851F2B2B}" presName="L2TextContainer" presStyleLbl="revTx" presStyleIdx="2" presStyleCnt="10">
        <dgm:presLayoutVars>
          <dgm:bulletEnabled val="1"/>
        </dgm:presLayoutVars>
      </dgm:prSet>
      <dgm:spPr/>
    </dgm:pt>
    <dgm:pt modelId="{2840FA08-70E1-464E-B92A-243C1B745B2F}" type="pres">
      <dgm:prSet presAssocID="{78250870-45FD-F844-8541-CD36851F2B2B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782045EE-3F76-FF4F-A4CB-84E8CBFB795E}" type="pres">
      <dgm:prSet presAssocID="{78250870-45FD-F844-8541-CD36851F2B2B}" presName="ConnectLine" presStyleLbl="dkBgShp" presStyleIdx="3" presStyleCnt="7"/>
      <dgm:spPr/>
    </dgm:pt>
    <dgm:pt modelId="{27FEE9F9-F381-4146-90A3-C9869B43B7D6}" type="pres">
      <dgm:prSet presAssocID="{78250870-45FD-F844-8541-CD36851F2B2B}" presName="ConnectorPoint" presStyleCnt="0"/>
      <dgm:spPr/>
    </dgm:pt>
    <dgm:pt modelId="{7DC0CF8D-EB4A-D34D-8F56-372FCD92080B}" type="pres">
      <dgm:prSet presAssocID="{78250870-45FD-F844-8541-CD36851F2B2B}" presName="Bullet" presStyleLbl="lnNode1" presStyleIdx="1" presStyleCnt="5"/>
      <dgm:spPr/>
    </dgm:pt>
    <dgm:pt modelId="{1873A241-7C94-C64E-A2C7-0A5E691369A8}" type="pres">
      <dgm:prSet presAssocID="{78250870-45FD-F844-8541-CD36851F2B2B}" presName="EmptyPlaceHolder" presStyleCnt="0"/>
      <dgm:spPr/>
    </dgm:pt>
    <dgm:pt modelId="{55E3FC74-4A7A-5D41-A91B-0EFE3E39F7A4}" type="pres">
      <dgm:prSet presAssocID="{7C0FD7D8-E260-744D-99EF-31823D1C4F88}" presName="spaceBetweenRectangles" presStyleCnt="0"/>
      <dgm:spPr/>
    </dgm:pt>
    <dgm:pt modelId="{6750E66D-8371-2643-B08C-6DD4E2E0DFEF}" type="pres">
      <dgm:prSet presAssocID="{4AA2F55B-648C-0F48-A00E-7340C08F78EA}" presName="composite" presStyleCnt="0"/>
      <dgm:spPr/>
    </dgm:pt>
    <dgm:pt modelId="{63EC3CC4-D466-DF4B-9BAC-03847D5D05AF}" type="pres">
      <dgm:prSet presAssocID="{4AA2F55B-648C-0F48-A00E-7340C08F78EA}" presName="DropPinPlaceHolder" presStyleCnt="0"/>
      <dgm:spPr/>
    </dgm:pt>
    <dgm:pt modelId="{87B20858-8DF7-A64F-BD69-73C731B2D69C}" type="pres">
      <dgm:prSet presAssocID="{4AA2F55B-648C-0F48-A00E-7340C08F78EA}" presName="DropPin" presStyleLbl="alignNode1" presStyleIdx="2" presStyleCnt="5"/>
      <dgm:spPr/>
    </dgm:pt>
    <dgm:pt modelId="{B0E2AD6A-1026-4E4C-B7F4-32F4D2EF3570}" type="pres">
      <dgm:prSet presAssocID="{4AA2F55B-648C-0F48-A00E-7340C08F78EA}" presName="Ellipse" presStyleLbl="fgAcc1" presStyleIdx="2" presStyleCnt="5"/>
      <dgm:spPr/>
    </dgm:pt>
    <dgm:pt modelId="{65C42E43-4C54-DF4F-BD65-651267B603EB}" type="pres">
      <dgm:prSet presAssocID="{4AA2F55B-648C-0F48-A00E-7340C08F78EA}" presName="L2TextContainer" presStyleLbl="revTx" presStyleIdx="4" presStyleCnt="10">
        <dgm:presLayoutVars>
          <dgm:bulletEnabled val="1"/>
        </dgm:presLayoutVars>
      </dgm:prSet>
      <dgm:spPr/>
    </dgm:pt>
    <dgm:pt modelId="{99400967-AB8A-BF41-ABC5-152E2D695B19}" type="pres">
      <dgm:prSet presAssocID="{4AA2F55B-648C-0F48-A00E-7340C08F78EA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E4F44FA6-CDAD-8A46-B205-50B55CFDD893}" type="pres">
      <dgm:prSet presAssocID="{4AA2F55B-648C-0F48-A00E-7340C08F78EA}" presName="ConnectLine" presStyleLbl="dkBgShp" presStyleIdx="4" presStyleCnt="7"/>
      <dgm:spPr/>
    </dgm:pt>
    <dgm:pt modelId="{5D093274-FD94-F748-B4E7-725F1FAF1CC2}" type="pres">
      <dgm:prSet presAssocID="{4AA2F55B-648C-0F48-A00E-7340C08F78EA}" presName="ConnectorPoint" presStyleCnt="0"/>
      <dgm:spPr/>
    </dgm:pt>
    <dgm:pt modelId="{4878DD06-996E-C04A-9352-7A52704F18C3}" type="pres">
      <dgm:prSet presAssocID="{4AA2F55B-648C-0F48-A00E-7340C08F78EA}" presName="Bullet" presStyleLbl="lnNode1" presStyleIdx="2" presStyleCnt="5"/>
      <dgm:spPr/>
    </dgm:pt>
    <dgm:pt modelId="{38299665-D1DD-3044-AEFC-2DDDE6DDC6F0}" type="pres">
      <dgm:prSet presAssocID="{4AA2F55B-648C-0F48-A00E-7340C08F78EA}" presName="EmptyPlaceHolder" presStyleCnt="0"/>
      <dgm:spPr/>
    </dgm:pt>
    <dgm:pt modelId="{3D8720B4-E9CC-3841-8D23-20290061D8B3}" type="pres">
      <dgm:prSet presAssocID="{A846B93F-9C11-3347-BF5A-6003C522B722}" presName="spaceBetweenRectangles" presStyleCnt="0"/>
      <dgm:spPr/>
    </dgm:pt>
    <dgm:pt modelId="{A3BE94E8-D0B8-EA48-86A3-16413EAA5718}" type="pres">
      <dgm:prSet presAssocID="{D147CE05-80B3-1D47-B2E4-E178E5D07D90}" presName="composite" presStyleCnt="0"/>
      <dgm:spPr/>
    </dgm:pt>
    <dgm:pt modelId="{BD7DF140-38FC-2F48-8098-4F6FE5845996}" type="pres">
      <dgm:prSet presAssocID="{D147CE05-80B3-1D47-B2E4-E178E5D07D90}" presName="DropPinPlaceHolder" presStyleCnt="0"/>
      <dgm:spPr/>
    </dgm:pt>
    <dgm:pt modelId="{65DBCF29-C6C0-7F4B-843A-D5957E0AA24F}" type="pres">
      <dgm:prSet presAssocID="{D147CE05-80B3-1D47-B2E4-E178E5D07D90}" presName="DropPin" presStyleLbl="alignNode1" presStyleIdx="3" presStyleCnt="5"/>
      <dgm:spPr/>
    </dgm:pt>
    <dgm:pt modelId="{35B37877-22A8-EE45-8F1E-26A3C766B7DE}" type="pres">
      <dgm:prSet presAssocID="{D147CE05-80B3-1D47-B2E4-E178E5D07D90}" presName="Ellipse" presStyleLbl="fgAcc1" presStyleIdx="3" presStyleCnt="5"/>
      <dgm:spPr/>
    </dgm:pt>
    <dgm:pt modelId="{32B0EB6D-7870-D840-9C54-598C7AF7A5C5}" type="pres">
      <dgm:prSet presAssocID="{D147CE05-80B3-1D47-B2E4-E178E5D07D90}" presName="L2TextContainer" presStyleLbl="revTx" presStyleIdx="6" presStyleCnt="10">
        <dgm:presLayoutVars>
          <dgm:bulletEnabled val="1"/>
        </dgm:presLayoutVars>
      </dgm:prSet>
      <dgm:spPr/>
    </dgm:pt>
    <dgm:pt modelId="{EB95401E-ABB3-BA48-9DF0-F258DB4A4101}" type="pres">
      <dgm:prSet presAssocID="{D147CE05-80B3-1D47-B2E4-E178E5D07D90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E96EB5CF-7A7D-164E-83D8-B2AACFA5F532}" type="pres">
      <dgm:prSet presAssocID="{D147CE05-80B3-1D47-B2E4-E178E5D07D90}" presName="ConnectLine" presStyleLbl="dkBgShp" presStyleIdx="5" presStyleCnt="7"/>
      <dgm:spPr/>
    </dgm:pt>
    <dgm:pt modelId="{4687552A-F7B4-2642-B59F-09D03865D645}" type="pres">
      <dgm:prSet presAssocID="{D147CE05-80B3-1D47-B2E4-E178E5D07D90}" presName="ConnectorPoint" presStyleCnt="0"/>
      <dgm:spPr/>
    </dgm:pt>
    <dgm:pt modelId="{DD7ECFC2-62E3-3843-8A3A-A735CAAC84BE}" type="pres">
      <dgm:prSet presAssocID="{D147CE05-80B3-1D47-B2E4-E178E5D07D90}" presName="Bullet" presStyleLbl="lnNode1" presStyleIdx="3" presStyleCnt="5"/>
      <dgm:spPr/>
    </dgm:pt>
    <dgm:pt modelId="{64828138-4766-5840-B995-C02AD78F1161}" type="pres">
      <dgm:prSet presAssocID="{D147CE05-80B3-1D47-B2E4-E178E5D07D90}" presName="EmptyPlaceHolder" presStyleCnt="0"/>
      <dgm:spPr/>
    </dgm:pt>
    <dgm:pt modelId="{A96E5DCC-92F9-DA4E-B1AA-6D1BD27B9575}" type="pres">
      <dgm:prSet presAssocID="{F7BC4F90-117D-4043-A5BB-AC059134DA60}" presName="spaceBetweenRectangles" presStyleCnt="0"/>
      <dgm:spPr/>
    </dgm:pt>
    <dgm:pt modelId="{05682E94-41C5-264E-B36F-266791792512}" type="pres">
      <dgm:prSet presAssocID="{CD59509F-2516-1145-AF9B-4ACAD27862DB}" presName="composite" presStyleCnt="0"/>
      <dgm:spPr/>
    </dgm:pt>
    <dgm:pt modelId="{1BC5BA75-4763-4743-8F18-E1200368982F}" type="pres">
      <dgm:prSet presAssocID="{CD59509F-2516-1145-AF9B-4ACAD27862DB}" presName="DropPinPlaceHolder" presStyleCnt="0"/>
      <dgm:spPr/>
    </dgm:pt>
    <dgm:pt modelId="{E1AACDF1-85AF-B74B-9A5C-B838681CD4E2}" type="pres">
      <dgm:prSet presAssocID="{CD59509F-2516-1145-AF9B-4ACAD27862DB}" presName="DropPin" presStyleLbl="alignNode1" presStyleIdx="4" presStyleCnt="5"/>
      <dgm:spPr/>
    </dgm:pt>
    <dgm:pt modelId="{0A8015DC-A8D6-C540-A452-0CCFAA422E23}" type="pres">
      <dgm:prSet presAssocID="{CD59509F-2516-1145-AF9B-4ACAD27862DB}" presName="Ellipse" presStyleLbl="fgAcc1" presStyleIdx="4" presStyleCnt="5"/>
      <dgm:spPr/>
    </dgm:pt>
    <dgm:pt modelId="{922F265C-834A-034F-BBE7-3DF66489D7C5}" type="pres">
      <dgm:prSet presAssocID="{CD59509F-2516-1145-AF9B-4ACAD27862DB}" presName="L2TextContainer" presStyleLbl="revTx" presStyleIdx="8" presStyleCnt="10">
        <dgm:presLayoutVars>
          <dgm:bulletEnabled val="1"/>
        </dgm:presLayoutVars>
      </dgm:prSet>
      <dgm:spPr/>
    </dgm:pt>
    <dgm:pt modelId="{CB24ADB9-0BBA-444A-A3B2-E8F65835315D}" type="pres">
      <dgm:prSet presAssocID="{CD59509F-2516-1145-AF9B-4ACAD27862DB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2BB908BA-A6CC-A344-A4A0-87835A32A207}" type="pres">
      <dgm:prSet presAssocID="{CD59509F-2516-1145-AF9B-4ACAD27862DB}" presName="ConnectLine" presStyleLbl="dkBgShp" presStyleIdx="6" presStyleCnt="7"/>
      <dgm:spPr/>
    </dgm:pt>
    <dgm:pt modelId="{6E667D62-69F2-4940-8DC8-9CC8C1080666}" type="pres">
      <dgm:prSet presAssocID="{CD59509F-2516-1145-AF9B-4ACAD27862DB}" presName="ConnectorPoint" presStyleCnt="0"/>
      <dgm:spPr/>
    </dgm:pt>
    <dgm:pt modelId="{DF76660F-EEA7-EF48-ABC5-6EF6717988EE}" type="pres">
      <dgm:prSet presAssocID="{CD59509F-2516-1145-AF9B-4ACAD27862DB}" presName="Bullet" presStyleLbl="lnNode1" presStyleIdx="4" presStyleCnt="5"/>
      <dgm:spPr/>
    </dgm:pt>
    <dgm:pt modelId="{A45F18FA-A268-DC45-BD49-1C15DA30467D}" type="pres">
      <dgm:prSet presAssocID="{CD59509F-2516-1145-AF9B-4ACAD27862DB}" presName="EmptyPlaceHolder" presStyleCnt="0"/>
      <dgm:spPr/>
    </dgm:pt>
  </dgm:ptLst>
  <dgm:cxnLst>
    <dgm:cxn modelId="{304E9812-F1EF-CF40-A674-FB48526C68F4}" srcId="{6BAF60D2-24CE-054B-867A-959F150DD270}" destId="{D147CE05-80B3-1D47-B2E4-E178E5D07D90}" srcOrd="3" destOrd="0" parTransId="{51D95F69-C950-FA42-A676-565B30E127DD}" sibTransId="{F7BC4F90-117D-4043-A5BB-AC059134DA60}"/>
    <dgm:cxn modelId="{96DB8927-3422-6845-86BE-EAB405D4966D}" type="presOf" srcId="{5F3ECB4C-2426-4249-997D-E78EC5AF002F}" destId="{65C42E43-4C54-DF4F-BD65-651267B603EB}" srcOrd="0" destOrd="0" presId="urn:microsoft.com/office/officeart/2024/layout/BulletTimeline"/>
    <dgm:cxn modelId="{07ED3837-B5CB-6D47-ABEB-930F59EA541F}" srcId="{CD59509F-2516-1145-AF9B-4ACAD27862DB}" destId="{B75E9CF1-F833-8046-91CE-6723BE2EDD7A}" srcOrd="1" destOrd="0" parTransId="{10FB16A4-0DE3-CB42-96E0-C101FBFAA96E}" sibTransId="{8EE34F4F-4810-914C-BAFE-A3026DFB473F}"/>
    <dgm:cxn modelId="{0E24D548-9085-CD4B-8518-A3D2FA2639FD}" srcId="{6BAF60D2-24CE-054B-867A-959F150DD270}" destId="{CD59509F-2516-1145-AF9B-4ACAD27862DB}" srcOrd="4" destOrd="0" parTransId="{A598EC79-28A5-1F4D-BEC0-8965DDA12417}" sibTransId="{EEB1457E-509A-B949-BD76-D54AA4890323}"/>
    <dgm:cxn modelId="{3DD6AF55-C1E2-5745-81C8-76C2E5D87D9E}" srcId="{8B0A2A8C-B4E7-2447-8B22-51B1CFA341DA}" destId="{E1E585DB-3A9B-8249-A109-13B109650D2D}" srcOrd="0" destOrd="0" parTransId="{68EE3302-ACD2-A34E-B0DB-A060F9313DC9}" sibTransId="{3110DC47-6355-EB48-97C8-1DCB1F708C5B}"/>
    <dgm:cxn modelId="{0870165B-19DB-0F48-A018-C7FA7AD57B5C}" srcId="{6BAF60D2-24CE-054B-867A-959F150DD270}" destId="{8B0A2A8C-B4E7-2447-8B22-51B1CFA341DA}" srcOrd="0" destOrd="0" parTransId="{82574229-85C9-A14F-BCAA-D354ABEB905F}" sibTransId="{5A4E3567-2D7E-4441-9F1E-D54326A847AF}"/>
    <dgm:cxn modelId="{BE25B55B-AB36-714D-8D4D-102497E00B7A}" srcId="{78250870-45FD-F844-8541-CD36851F2B2B}" destId="{68CF91E6-F925-B24F-9AA9-05AEF5F64354}" srcOrd="0" destOrd="0" parTransId="{B46A884C-E202-2541-B0AB-2ECE3957CCAB}" sibTransId="{A9DB7CCF-95E8-3C42-A82C-B096830620EC}"/>
    <dgm:cxn modelId="{67CC8D5F-35DC-744D-9E2A-7EE1B5C8578A}" type="presOf" srcId="{68CF91E6-F925-B24F-9AA9-05AEF5F64354}" destId="{9B0E239A-F2AD-A842-9B65-24F0BE627456}" srcOrd="0" destOrd="0" presId="urn:microsoft.com/office/officeart/2024/layout/BulletTimeline"/>
    <dgm:cxn modelId="{B0183676-5576-1649-ACF5-33792970ABA4}" srcId="{D147CE05-80B3-1D47-B2E4-E178E5D07D90}" destId="{7801BACB-DFCD-6D4B-BB47-D43912896A2A}" srcOrd="0" destOrd="0" parTransId="{1FB14FF7-F918-B146-997A-73CCA00079AE}" sibTransId="{1489B632-9FDF-F24E-AFD8-16ABDD07D1E6}"/>
    <dgm:cxn modelId="{2FCBA183-58CB-C24E-A3BD-EB202A898C9F}" type="presOf" srcId="{D147CE05-80B3-1D47-B2E4-E178E5D07D90}" destId="{EB95401E-ABB3-BA48-9DF0-F258DB4A4101}" srcOrd="0" destOrd="0" presId="urn:microsoft.com/office/officeart/2024/layout/BulletTimeline"/>
    <dgm:cxn modelId="{D87F5691-9BBF-C34B-B086-15716C1A7CFE}" type="presOf" srcId="{B75E9CF1-F833-8046-91CE-6723BE2EDD7A}" destId="{922F265C-834A-034F-BBE7-3DF66489D7C5}" srcOrd="0" destOrd="1" presId="urn:microsoft.com/office/officeart/2024/layout/BulletTimeline"/>
    <dgm:cxn modelId="{3CA5AE93-729B-3B4F-AC0D-861C3ED9B5D1}" srcId="{6BAF60D2-24CE-054B-867A-959F150DD270}" destId="{4AA2F55B-648C-0F48-A00E-7340C08F78EA}" srcOrd="2" destOrd="0" parTransId="{15D679B1-2B66-A247-8B33-B127F99D1F77}" sibTransId="{A846B93F-9C11-3347-BF5A-6003C522B722}"/>
    <dgm:cxn modelId="{A5BABAA3-6C70-AA41-8D22-192C6C25CB64}" type="presOf" srcId="{CD59509F-2516-1145-AF9B-4ACAD27862DB}" destId="{CB24ADB9-0BBA-444A-A3B2-E8F65835315D}" srcOrd="0" destOrd="0" presId="urn:microsoft.com/office/officeart/2024/layout/BulletTimeline"/>
    <dgm:cxn modelId="{634F01A5-154F-324C-B2D9-C88064AEA781}" type="presOf" srcId="{8B0A2A8C-B4E7-2447-8B22-51B1CFA341DA}" destId="{5E976FD4-FE15-E740-8773-52DC47181F56}" srcOrd="0" destOrd="0" presId="urn:microsoft.com/office/officeart/2024/layout/BulletTimeline"/>
    <dgm:cxn modelId="{6843BCAB-274A-0B4A-A80D-5726F84ADE37}" type="presOf" srcId="{4AA2F55B-648C-0F48-A00E-7340C08F78EA}" destId="{99400967-AB8A-BF41-ABC5-152E2D695B19}" srcOrd="0" destOrd="0" presId="urn:microsoft.com/office/officeart/2024/layout/BulletTimeline"/>
    <dgm:cxn modelId="{120C81B6-0993-B84C-9545-7901B01283E3}" srcId="{4AA2F55B-648C-0F48-A00E-7340C08F78EA}" destId="{5F3ECB4C-2426-4249-997D-E78EC5AF002F}" srcOrd="0" destOrd="0" parTransId="{C7973227-E718-3A49-BC97-109BFA22FF3D}" sibTransId="{876C0521-8AD8-9546-928C-4C3777B1A2D9}"/>
    <dgm:cxn modelId="{DA42DBCD-604F-1A48-BE3E-779FC1583C51}" type="presOf" srcId="{78250870-45FD-F844-8541-CD36851F2B2B}" destId="{2840FA08-70E1-464E-B92A-243C1B745B2F}" srcOrd="0" destOrd="0" presId="urn:microsoft.com/office/officeart/2024/layout/BulletTimeline"/>
    <dgm:cxn modelId="{D3FEACD0-6204-EC48-9FF9-CC1C972825A3}" type="presOf" srcId="{9C0DAFFD-C3D6-214F-A084-1751F65C4EC0}" destId="{922F265C-834A-034F-BBE7-3DF66489D7C5}" srcOrd="0" destOrd="0" presId="urn:microsoft.com/office/officeart/2024/layout/BulletTimeline"/>
    <dgm:cxn modelId="{6E1768D7-5DBA-E04E-9299-5C24190130CE}" srcId="{CD59509F-2516-1145-AF9B-4ACAD27862DB}" destId="{9C0DAFFD-C3D6-214F-A084-1751F65C4EC0}" srcOrd="0" destOrd="0" parTransId="{44959F38-B92D-3840-BDDC-2118FD04DD76}" sibTransId="{435CB24D-ACBA-C140-BFAA-EBE9444A27BD}"/>
    <dgm:cxn modelId="{DC02A8D9-E81D-4547-B675-2F1411868E14}" type="presOf" srcId="{6BAF60D2-24CE-054B-867A-959F150DD270}" destId="{7D429AC0-B77F-6544-A14B-ED0A3CBC6394}" srcOrd="0" destOrd="0" presId="urn:microsoft.com/office/officeart/2024/layout/BulletTimeline"/>
    <dgm:cxn modelId="{95A51EF4-DDC8-3E4B-82A6-C2FFD6B9AB7E}" type="presOf" srcId="{7801BACB-DFCD-6D4B-BB47-D43912896A2A}" destId="{32B0EB6D-7870-D840-9C54-598C7AF7A5C5}" srcOrd="0" destOrd="0" presId="urn:microsoft.com/office/officeart/2024/layout/BulletTimeline"/>
    <dgm:cxn modelId="{4C44F4F9-5B12-634E-A13B-9837B989C063}" type="presOf" srcId="{E1E585DB-3A9B-8249-A109-13B109650D2D}" destId="{F933A84F-D788-1348-B3F8-48AB021BF6E8}" srcOrd="0" destOrd="0" presId="urn:microsoft.com/office/officeart/2024/layout/BulletTimeline"/>
    <dgm:cxn modelId="{581997FD-87F1-BC4F-8D2E-E44C4F63ED8C}" srcId="{6BAF60D2-24CE-054B-867A-959F150DD270}" destId="{78250870-45FD-F844-8541-CD36851F2B2B}" srcOrd="1" destOrd="0" parTransId="{A2DE1A7F-020D-6E4C-A433-6D374E49BBA8}" sibTransId="{7C0FD7D8-E260-744D-99EF-31823D1C4F88}"/>
    <dgm:cxn modelId="{EDAAA79B-36AC-A748-AB02-4F677314EAF5}" type="presParOf" srcId="{7D429AC0-B77F-6544-A14B-ED0A3CBC6394}" destId="{3471ED20-2E07-8E4B-99FA-B8C0244CD764}" srcOrd="0" destOrd="0" presId="urn:microsoft.com/office/officeart/2024/layout/BulletTimeline"/>
    <dgm:cxn modelId="{9850B2D3-0759-3446-8A2F-4394927247A9}" type="presParOf" srcId="{3471ED20-2E07-8E4B-99FA-B8C0244CD764}" destId="{64251E73-65E8-A94B-99FA-74876CF6ACF4}" srcOrd="0" destOrd="0" presId="urn:microsoft.com/office/officeart/2024/layout/BulletTimeline"/>
    <dgm:cxn modelId="{26FD440F-9F0D-F345-9392-34BE41084A5E}" type="presParOf" srcId="{3471ED20-2E07-8E4B-99FA-B8C0244CD764}" destId="{E4211971-1E16-A347-A4F9-449AC1427BEC}" srcOrd="1" destOrd="0" presId="urn:microsoft.com/office/officeart/2024/layout/BulletTimeline"/>
    <dgm:cxn modelId="{7FBAC038-39B2-C941-9E0B-1C0CB3E65752}" type="presParOf" srcId="{7D429AC0-B77F-6544-A14B-ED0A3CBC6394}" destId="{0653CB22-7A0F-2143-BCBD-580EDE1A1B4B}" srcOrd="1" destOrd="0" presId="urn:microsoft.com/office/officeart/2024/layout/BulletTimeline"/>
    <dgm:cxn modelId="{2A2CB91D-6AC0-914E-9547-F627439C3266}" type="presParOf" srcId="{0653CB22-7A0F-2143-BCBD-580EDE1A1B4B}" destId="{112D941D-B975-8349-9810-B020766387EE}" srcOrd="0" destOrd="0" presId="urn:microsoft.com/office/officeart/2024/layout/BulletTimeline"/>
    <dgm:cxn modelId="{FD0B6560-FB2C-674E-8971-095EEC2367EB}" type="presParOf" srcId="{112D941D-B975-8349-9810-B020766387EE}" destId="{8642E34A-FBF5-3E41-9B9B-83507B206BF1}" srcOrd="0" destOrd="0" presId="urn:microsoft.com/office/officeart/2024/layout/BulletTimeline"/>
    <dgm:cxn modelId="{85894BFF-097E-CE4B-93CC-20C6088CD413}" type="presParOf" srcId="{8642E34A-FBF5-3E41-9B9B-83507B206BF1}" destId="{0749B978-6458-A042-94E8-F3552D001B2B}" srcOrd="0" destOrd="0" presId="urn:microsoft.com/office/officeart/2024/layout/BulletTimeline"/>
    <dgm:cxn modelId="{2323BF97-1F43-AF47-8102-186CB75E56CA}" type="presParOf" srcId="{8642E34A-FBF5-3E41-9B9B-83507B206BF1}" destId="{62ADB69B-59EE-8343-892C-5E225B4E07F5}" srcOrd="1" destOrd="0" presId="urn:microsoft.com/office/officeart/2024/layout/BulletTimeline"/>
    <dgm:cxn modelId="{E97330CA-5CF2-CD43-B857-464AD4C6D3D8}" type="presParOf" srcId="{112D941D-B975-8349-9810-B020766387EE}" destId="{F933A84F-D788-1348-B3F8-48AB021BF6E8}" srcOrd="1" destOrd="0" presId="urn:microsoft.com/office/officeart/2024/layout/BulletTimeline"/>
    <dgm:cxn modelId="{EAF96A8E-2B70-0549-9C0E-73606DFC87F8}" type="presParOf" srcId="{112D941D-B975-8349-9810-B020766387EE}" destId="{5E976FD4-FE15-E740-8773-52DC47181F56}" srcOrd="2" destOrd="0" presId="urn:microsoft.com/office/officeart/2024/layout/BulletTimeline"/>
    <dgm:cxn modelId="{10756CEA-99A3-3D42-B38D-A90747DADB55}" type="presParOf" srcId="{112D941D-B975-8349-9810-B020766387EE}" destId="{5A9764C8-C02B-B540-88F4-A92883E90564}" srcOrd="3" destOrd="0" presId="urn:microsoft.com/office/officeart/2024/layout/BulletTimeline"/>
    <dgm:cxn modelId="{D4542F1D-88BD-4340-8257-2678A543CBD6}" type="presParOf" srcId="{112D941D-B975-8349-9810-B020766387EE}" destId="{102CE657-8EBA-424F-83C7-7E7E5A4B3DEB}" srcOrd="4" destOrd="0" presId="urn:microsoft.com/office/officeart/2024/layout/BulletTimeline"/>
    <dgm:cxn modelId="{8E12D3EC-45CC-A544-84D9-F250CE83B865}" type="presParOf" srcId="{102CE657-8EBA-424F-83C7-7E7E5A4B3DEB}" destId="{BF934947-8EA0-C54B-9E0F-E4736A448E44}" srcOrd="0" destOrd="0" presId="urn:microsoft.com/office/officeart/2024/layout/BulletTimeline"/>
    <dgm:cxn modelId="{7511497D-A640-034B-A3D0-167BC7EB4EE7}" type="presParOf" srcId="{112D941D-B975-8349-9810-B020766387EE}" destId="{E3F0CBB8-36EE-834A-B740-543F20E49749}" srcOrd="5" destOrd="0" presId="urn:microsoft.com/office/officeart/2024/layout/BulletTimeline"/>
    <dgm:cxn modelId="{3F310647-9029-8049-B2EA-3BC66608A67E}" type="presParOf" srcId="{0653CB22-7A0F-2143-BCBD-580EDE1A1B4B}" destId="{EE6E2F22-5127-564A-A422-779C1B2BE237}" srcOrd="1" destOrd="0" presId="urn:microsoft.com/office/officeart/2024/layout/BulletTimeline"/>
    <dgm:cxn modelId="{1124EAF6-1DB8-2E49-AC9A-BDBD302BD3DF}" type="presParOf" srcId="{0653CB22-7A0F-2143-BCBD-580EDE1A1B4B}" destId="{E5A085C0-2CBE-0543-9B24-8C76A09BC2B1}" srcOrd="2" destOrd="0" presId="urn:microsoft.com/office/officeart/2024/layout/BulletTimeline"/>
    <dgm:cxn modelId="{2A1DD791-AC1E-AC4F-BC17-FBFD3B90538D}" type="presParOf" srcId="{E5A085C0-2CBE-0543-9B24-8C76A09BC2B1}" destId="{D59F8B91-59F4-0E4A-BFE4-A2D1411F11AD}" srcOrd="0" destOrd="0" presId="urn:microsoft.com/office/officeart/2024/layout/BulletTimeline"/>
    <dgm:cxn modelId="{54B5CA2D-CA54-014D-9BAD-094DDA6E5E6B}" type="presParOf" srcId="{D59F8B91-59F4-0E4A-BFE4-A2D1411F11AD}" destId="{DB0527BE-E468-7749-9FB4-E033C4A91EA3}" srcOrd="0" destOrd="0" presId="urn:microsoft.com/office/officeart/2024/layout/BulletTimeline"/>
    <dgm:cxn modelId="{A92A006E-33E0-2847-9AA5-9E3528A52648}" type="presParOf" srcId="{D59F8B91-59F4-0E4A-BFE4-A2D1411F11AD}" destId="{BFBF10B1-5077-1A40-AB8D-ED8FE46C8C49}" srcOrd="1" destOrd="0" presId="urn:microsoft.com/office/officeart/2024/layout/BulletTimeline"/>
    <dgm:cxn modelId="{C38DFA72-2E15-2444-A856-06220DC3A380}" type="presParOf" srcId="{E5A085C0-2CBE-0543-9B24-8C76A09BC2B1}" destId="{9B0E239A-F2AD-A842-9B65-24F0BE627456}" srcOrd="1" destOrd="0" presId="urn:microsoft.com/office/officeart/2024/layout/BulletTimeline"/>
    <dgm:cxn modelId="{25D4ED18-D254-4C40-A00A-8F703F61FE00}" type="presParOf" srcId="{E5A085C0-2CBE-0543-9B24-8C76A09BC2B1}" destId="{2840FA08-70E1-464E-B92A-243C1B745B2F}" srcOrd="2" destOrd="0" presId="urn:microsoft.com/office/officeart/2024/layout/BulletTimeline"/>
    <dgm:cxn modelId="{8006078C-4D6D-134E-9B22-C436E5605F64}" type="presParOf" srcId="{E5A085C0-2CBE-0543-9B24-8C76A09BC2B1}" destId="{782045EE-3F76-FF4F-A4CB-84E8CBFB795E}" srcOrd="3" destOrd="0" presId="urn:microsoft.com/office/officeart/2024/layout/BulletTimeline"/>
    <dgm:cxn modelId="{53456304-C013-834C-AFE6-724DEDA1A215}" type="presParOf" srcId="{E5A085C0-2CBE-0543-9B24-8C76A09BC2B1}" destId="{27FEE9F9-F381-4146-90A3-C9869B43B7D6}" srcOrd="4" destOrd="0" presId="urn:microsoft.com/office/officeart/2024/layout/BulletTimeline"/>
    <dgm:cxn modelId="{BBACB6D8-2C99-6C42-8DD9-4A6A648CF2D9}" type="presParOf" srcId="{27FEE9F9-F381-4146-90A3-C9869B43B7D6}" destId="{7DC0CF8D-EB4A-D34D-8F56-372FCD92080B}" srcOrd="0" destOrd="0" presId="urn:microsoft.com/office/officeart/2024/layout/BulletTimeline"/>
    <dgm:cxn modelId="{CEF06C63-0197-114B-89C6-C31A41DCDA38}" type="presParOf" srcId="{E5A085C0-2CBE-0543-9B24-8C76A09BC2B1}" destId="{1873A241-7C94-C64E-A2C7-0A5E691369A8}" srcOrd="5" destOrd="0" presId="urn:microsoft.com/office/officeart/2024/layout/BulletTimeline"/>
    <dgm:cxn modelId="{3CBE3055-0BD6-B44E-B94D-E6943F837D85}" type="presParOf" srcId="{0653CB22-7A0F-2143-BCBD-580EDE1A1B4B}" destId="{55E3FC74-4A7A-5D41-A91B-0EFE3E39F7A4}" srcOrd="3" destOrd="0" presId="urn:microsoft.com/office/officeart/2024/layout/BulletTimeline"/>
    <dgm:cxn modelId="{36FCD672-F4E4-8E4E-B9CA-F6451BA65A29}" type="presParOf" srcId="{0653CB22-7A0F-2143-BCBD-580EDE1A1B4B}" destId="{6750E66D-8371-2643-B08C-6DD4E2E0DFEF}" srcOrd="4" destOrd="0" presId="urn:microsoft.com/office/officeart/2024/layout/BulletTimeline"/>
    <dgm:cxn modelId="{EB2EA246-4EDF-5447-80D3-B335791A0DA7}" type="presParOf" srcId="{6750E66D-8371-2643-B08C-6DD4E2E0DFEF}" destId="{63EC3CC4-D466-DF4B-9BAC-03847D5D05AF}" srcOrd="0" destOrd="0" presId="urn:microsoft.com/office/officeart/2024/layout/BulletTimeline"/>
    <dgm:cxn modelId="{334A93B3-42C0-8C42-A2BA-531324F57034}" type="presParOf" srcId="{63EC3CC4-D466-DF4B-9BAC-03847D5D05AF}" destId="{87B20858-8DF7-A64F-BD69-73C731B2D69C}" srcOrd="0" destOrd="0" presId="urn:microsoft.com/office/officeart/2024/layout/BulletTimeline"/>
    <dgm:cxn modelId="{7D70F3D6-BE80-7D4A-A379-41FE889B6032}" type="presParOf" srcId="{63EC3CC4-D466-DF4B-9BAC-03847D5D05AF}" destId="{B0E2AD6A-1026-4E4C-B7F4-32F4D2EF3570}" srcOrd="1" destOrd="0" presId="urn:microsoft.com/office/officeart/2024/layout/BulletTimeline"/>
    <dgm:cxn modelId="{36F4E5D8-F9A8-FE48-B39F-2F4C7BCAA491}" type="presParOf" srcId="{6750E66D-8371-2643-B08C-6DD4E2E0DFEF}" destId="{65C42E43-4C54-DF4F-BD65-651267B603EB}" srcOrd="1" destOrd="0" presId="urn:microsoft.com/office/officeart/2024/layout/BulletTimeline"/>
    <dgm:cxn modelId="{514F65C2-6920-514E-8A72-8953204B4CD0}" type="presParOf" srcId="{6750E66D-8371-2643-B08C-6DD4E2E0DFEF}" destId="{99400967-AB8A-BF41-ABC5-152E2D695B19}" srcOrd="2" destOrd="0" presId="urn:microsoft.com/office/officeart/2024/layout/BulletTimeline"/>
    <dgm:cxn modelId="{D247F555-2476-2F4E-81F6-F275CF784E19}" type="presParOf" srcId="{6750E66D-8371-2643-B08C-6DD4E2E0DFEF}" destId="{E4F44FA6-CDAD-8A46-B205-50B55CFDD893}" srcOrd="3" destOrd="0" presId="urn:microsoft.com/office/officeart/2024/layout/BulletTimeline"/>
    <dgm:cxn modelId="{3E508B37-12B9-B340-925D-D54E018A6F1A}" type="presParOf" srcId="{6750E66D-8371-2643-B08C-6DD4E2E0DFEF}" destId="{5D093274-FD94-F748-B4E7-725F1FAF1CC2}" srcOrd="4" destOrd="0" presId="urn:microsoft.com/office/officeart/2024/layout/BulletTimeline"/>
    <dgm:cxn modelId="{EA5A89CB-BB5F-2B47-AA90-409647B62354}" type="presParOf" srcId="{5D093274-FD94-F748-B4E7-725F1FAF1CC2}" destId="{4878DD06-996E-C04A-9352-7A52704F18C3}" srcOrd="0" destOrd="0" presId="urn:microsoft.com/office/officeart/2024/layout/BulletTimeline"/>
    <dgm:cxn modelId="{D27780EC-D1D7-FF4D-8D5C-23247A763595}" type="presParOf" srcId="{6750E66D-8371-2643-B08C-6DD4E2E0DFEF}" destId="{38299665-D1DD-3044-AEFC-2DDDE6DDC6F0}" srcOrd="5" destOrd="0" presId="urn:microsoft.com/office/officeart/2024/layout/BulletTimeline"/>
    <dgm:cxn modelId="{7DC090CB-2873-0540-ACF6-BEDFB16549CF}" type="presParOf" srcId="{0653CB22-7A0F-2143-BCBD-580EDE1A1B4B}" destId="{3D8720B4-E9CC-3841-8D23-20290061D8B3}" srcOrd="5" destOrd="0" presId="urn:microsoft.com/office/officeart/2024/layout/BulletTimeline"/>
    <dgm:cxn modelId="{ABA136DB-BFB5-7C47-AABB-B8D0A8BF42EC}" type="presParOf" srcId="{0653CB22-7A0F-2143-BCBD-580EDE1A1B4B}" destId="{A3BE94E8-D0B8-EA48-86A3-16413EAA5718}" srcOrd="6" destOrd="0" presId="urn:microsoft.com/office/officeart/2024/layout/BulletTimeline"/>
    <dgm:cxn modelId="{6FF9C756-5373-9840-9B72-BEFDFEC616A4}" type="presParOf" srcId="{A3BE94E8-D0B8-EA48-86A3-16413EAA5718}" destId="{BD7DF140-38FC-2F48-8098-4F6FE5845996}" srcOrd="0" destOrd="0" presId="urn:microsoft.com/office/officeart/2024/layout/BulletTimeline"/>
    <dgm:cxn modelId="{D18DCB10-3B01-CB49-A878-C9C90BE1074D}" type="presParOf" srcId="{BD7DF140-38FC-2F48-8098-4F6FE5845996}" destId="{65DBCF29-C6C0-7F4B-843A-D5957E0AA24F}" srcOrd="0" destOrd="0" presId="urn:microsoft.com/office/officeart/2024/layout/BulletTimeline"/>
    <dgm:cxn modelId="{5670F20F-4378-8C4A-9128-CEF522A2344A}" type="presParOf" srcId="{BD7DF140-38FC-2F48-8098-4F6FE5845996}" destId="{35B37877-22A8-EE45-8F1E-26A3C766B7DE}" srcOrd="1" destOrd="0" presId="urn:microsoft.com/office/officeart/2024/layout/BulletTimeline"/>
    <dgm:cxn modelId="{C89C570B-3AE6-874F-BE19-2948D00B690B}" type="presParOf" srcId="{A3BE94E8-D0B8-EA48-86A3-16413EAA5718}" destId="{32B0EB6D-7870-D840-9C54-598C7AF7A5C5}" srcOrd="1" destOrd="0" presId="urn:microsoft.com/office/officeart/2024/layout/BulletTimeline"/>
    <dgm:cxn modelId="{81DF4F12-9E68-C645-ABB1-5F0CDABAE96B}" type="presParOf" srcId="{A3BE94E8-D0B8-EA48-86A3-16413EAA5718}" destId="{EB95401E-ABB3-BA48-9DF0-F258DB4A4101}" srcOrd="2" destOrd="0" presId="urn:microsoft.com/office/officeart/2024/layout/BulletTimeline"/>
    <dgm:cxn modelId="{40D6EED6-BE14-B945-899D-6A1937B1B138}" type="presParOf" srcId="{A3BE94E8-D0B8-EA48-86A3-16413EAA5718}" destId="{E96EB5CF-7A7D-164E-83D8-B2AACFA5F532}" srcOrd="3" destOrd="0" presId="urn:microsoft.com/office/officeart/2024/layout/BulletTimeline"/>
    <dgm:cxn modelId="{9BCB1900-3D9F-1F42-B4BB-9BB27B9DDA74}" type="presParOf" srcId="{A3BE94E8-D0B8-EA48-86A3-16413EAA5718}" destId="{4687552A-F7B4-2642-B59F-09D03865D645}" srcOrd="4" destOrd="0" presId="urn:microsoft.com/office/officeart/2024/layout/BulletTimeline"/>
    <dgm:cxn modelId="{F5A847AD-0E9B-D049-975F-39206588F1E1}" type="presParOf" srcId="{4687552A-F7B4-2642-B59F-09D03865D645}" destId="{DD7ECFC2-62E3-3843-8A3A-A735CAAC84BE}" srcOrd="0" destOrd="0" presId="urn:microsoft.com/office/officeart/2024/layout/BulletTimeline"/>
    <dgm:cxn modelId="{FAABE9A5-2DEF-7249-A3AD-A577B68EB4CB}" type="presParOf" srcId="{A3BE94E8-D0B8-EA48-86A3-16413EAA5718}" destId="{64828138-4766-5840-B995-C02AD78F1161}" srcOrd="5" destOrd="0" presId="urn:microsoft.com/office/officeart/2024/layout/BulletTimeline"/>
    <dgm:cxn modelId="{FFE0D573-1A1B-ED4A-A0D6-54137540DC85}" type="presParOf" srcId="{0653CB22-7A0F-2143-BCBD-580EDE1A1B4B}" destId="{A96E5DCC-92F9-DA4E-B1AA-6D1BD27B9575}" srcOrd="7" destOrd="0" presId="urn:microsoft.com/office/officeart/2024/layout/BulletTimeline"/>
    <dgm:cxn modelId="{44ABF763-8E94-684D-8B2D-E49841260FC5}" type="presParOf" srcId="{0653CB22-7A0F-2143-BCBD-580EDE1A1B4B}" destId="{05682E94-41C5-264E-B36F-266791792512}" srcOrd="8" destOrd="0" presId="urn:microsoft.com/office/officeart/2024/layout/BulletTimeline"/>
    <dgm:cxn modelId="{578145C7-7C03-4444-9492-5E12CC038446}" type="presParOf" srcId="{05682E94-41C5-264E-B36F-266791792512}" destId="{1BC5BA75-4763-4743-8F18-E1200368982F}" srcOrd="0" destOrd="0" presId="urn:microsoft.com/office/officeart/2024/layout/BulletTimeline"/>
    <dgm:cxn modelId="{1736A91D-DC0B-C747-B6B3-919CFD2C7A38}" type="presParOf" srcId="{1BC5BA75-4763-4743-8F18-E1200368982F}" destId="{E1AACDF1-85AF-B74B-9A5C-B838681CD4E2}" srcOrd="0" destOrd="0" presId="urn:microsoft.com/office/officeart/2024/layout/BulletTimeline"/>
    <dgm:cxn modelId="{DA7AF484-FE94-9F4C-BE82-84DDB9604098}" type="presParOf" srcId="{1BC5BA75-4763-4743-8F18-E1200368982F}" destId="{0A8015DC-A8D6-C540-A452-0CCFAA422E23}" srcOrd="1" destOrd="0" presId="urn:microsoft.com/office/officeart/2024/layout/BulletTimeline"/>
    <dgm:cxn modelId="{ACBDC772-B96E-A640-8FD5-7C516736F8E0}" type="presParOf" srcId="{05682E94-41C5-264E-B36F-266791792512}" destId="{922F265C-834A-034F-BBE7-3DF66489D7C5}" srcOrd="1" destOrd="0" presId="urn:microsoft.com/office/officeart/2024/layout/BulletTimeline"/>
    <dgm:cxn modelId="{7672FA97-EA88-8D4F-9D7B-41EE41EFC8C0}" type="presParOf" srcId="{05682E94-41C5-264E-B36F-266791792512}" destId="{CB24ADB9-0BBA-444A-A3B2-E8F65835315D}" srcOrd="2" destOrd="0" presId="urn:microsoft.com/office/officeart/2024/layout/BulletTimeline"/>
    <dgm:cxn modelId="{58505671-1DC8-3940-9979-DB24533B9B20}" type="presParOf" srcId="{05682E94-41C5-264E-B36F-266791792512}" destId="{2BB908BA-A6CC-A344-A4A0-87835A32A207}" srcOrd="3" destOrd="0" presId="urn:microsoft.com/office/officeart/2024/layout/BulletTimeline"/>
    <dgm:cxn modelId="{CA7FB813-AD6C-9141-8C2F-D6EC5ED486F3}" type="presParOf" srcId="{05682E94-41C5-264E-B36F-266791792512}" destId="{6E667D62-69F2-4940-8DC8-9CC8C1080666}" srcOrd="4" destOrd="0" presId="urn:microsoft.com/office/officeart/2024/layout/BulletTimeline"/>
    <dgm:cxn modelId="{DF2A01C0-54EA-F648-8D60-C33B55EC286D}" type="presParOf" srcId="{6E667D62-69F2-4940-8DC8-9CC8C1080666}" destId="{DF76660F-EEA7-EF48-ABC5-6EF6717988EE}" srcOrd="0" destOrd="0" presId="urn:microsoft.com/office/officeart/2024/layout/BulletTimeline"/>
    <dgm:cxn modelId="{D770A3FC-20FB-FD4F-838A-9562C20C2017}" type="presParOf" srcId="{05682E94-41C5-264E-B36F-266791792512}" destId="{A45F18FA-A268-DC45-BD49-1C15DA30467D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9EDC6-0117-A241-8EA3-9D9880AF2507}">
      <dsp:nvSpPr>
        <dsp:cNvPr id="0" name=""/>
        <dsp:cNvSpPr/>
      </dsp:nvSpPr>
      <dsp:spPr>
        <a:xfrm>
          <a:off x="0" y="1625600"/>
          <a:ext cx="11800115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F84DB-1E1E-0140-A4A2-260AF6F0F4B2}">
      <dsp:nvSpPr>
        <dsp:cNvPr id="0" name=""/>
        <dsp:cNvSpPr/>
      </dsp:nvSpPr>
      <dsp:spPr>
        <a:xfrm>
          <a:off x="5315" y="0"/>
          <a:ext cx="2556499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b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Stage 1: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Visual Models and CNNs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(2013-2020)</a:t>
          </a:r>
        </a:p>
      </dsp:txBody>
      <dsp:txXfrm>
        <a:off x="5315" y="0"/>
        <a:ext cx="2556499" cy="2167466"/>
      </dsp:txXfrm>
    </dsp:sp>
    <dsp:sp modelId="{BD0781FB-B5B1-774E-BA35-D298BC9D91B0}">
      <dsp:nvSpPr>
        <dsp:cNvPr id="0" name=""/>
        <dsp:cNvSpPr/>
      </dsp:nvSpPr>
      <dsp:spPr>
        <a:xfrm>
          <a:off x="1012631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29B2D-8DE6-2F4B-BD22-BD6BCB2C6362}">
      <dsp:nvSpPr>
        <dsp:cNvPr id="0" name=""/>
        <dsp:cNvSpPr/>
      </dsp:nvSpPr>
      <dsp:spPr>
        <a:xfrm>
          <a:off x="2689639" y="3251200"/>
          <a:ext cx="2556499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Stage 2: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Transformers and LLMs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(2020-2022)</a:t>
          </a:r>
        </a:p>
      </dsp:txBody>
      <dsp:txXfrm>
        <a:off x="2689639" y="3251200"/>
        <a:ext cx="2556499" cy="2167466"/>
      </dsp:txXfrm>
    </dsp:sp>
    <dsp:sp modelId="{B98A3B97-73D1-A74E-B239-472134EF4493}">
      <dsp:nvSpPr>
        <dsp:cNvPr id="0" name=""/>
        <dsp:cNvSpPr/>
      </dsp:nvSpPr>
      <dsp:spPr>
        <a:xfrm>
          <a:off x="3696956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8C048-4D0D-AB4C-99F5-CB4C91D7B21F}">
      <dsp:nvSpPr>
        <dsp:cNvPr id="0" name=""/>
        <dsp:cNvSpPr/>
      </dsp:nvSpPr>
      <dsp:spPr>
        <a:xfrm>
          <a:off x="5373964" y="0"/>
          <a:ext cx="2556499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b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Stage 3:</a:t>
          </a:r>
          <a:r>
            <a:rPr lang="en-US" sz="2600" u="none" kern="1200" dirty="0"/>
            <a:t>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From Neurons to Features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(2022-2024)</a:t>
          </a:r>
        </a:p>
      </dsp:txBody>
      <dsp:txXfrm>
        <a:off x="5373964" y="0"/>
        <a:ext cx="2556499" cy="2167466"/>
      </dsp:txXfrm>
    </dsp:sp>
    <dsp:sp modelId="{4473EDB5-0FD7-4848-9D29-9E1F22C51D96}">
      <dsp:nvSpPr>
        <dsp:cNvPr id="0" name=""/>
        <dsp:cNvSpPr/>
      </dsp:nvSpPr>
      <dsp:spPr>
        <a:xfrm>
          <a:off x="6381280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09D0F-E9F9-6446-8C89-C87F81A8712B}">
      <dsp:nvSpPr>
        <dsp:cNvPr id="0" name=""/>
        <dsp:cNvSpPr/>
      </dsp:nvSpPr>
      <dsp:spPr>
        <a:xfrm>
          <a:off x="8058288" y="3251200"/>
          <a:ext cx="2556499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Stage 4: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Scalable Interpretability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(2023- )</a:t>
          </a:r>
        </a:p>
      </dsp:txBody>
      <dsp:txXfrm>
        <a:off x="8058288" y="3251200"/>
        <a:ext cx="2556499" cy="2167466"/>
      </dsp:txXfrm>
    </dsp:sp>
    <dsp:sp modelId="{E7F5C76F-E2C5-684B-88AE-CFA81C1D3D77}">
      <dsp:nvSpPr>
        <dsp:cNvPr id="0" name=""/>
        <dsp:cNvSpPr/>
      </dsp:nvSpPr>
      <dsp:spPr>
        <a:xfrm>
          <a:off x="9065605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89651-549F-9841-99A0-E14C84DE2934}">
      <dsp:nvSpPr>
        <dsp:cNvPr id="0" name=""/>
        <dsp:cNvSpPr/>
      </dsp:nvSpPr>
      <dsp:spPr>
        <a:xfrm>
          <a:off x="0" y="1385611"/>
          <a:ext cx="11493379" cy="27992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DAAF0-40A5-2C4E-9866-F88E037D0EE5}">
      <dsp:nvSpPr>
        <dsp:cNvPr id="0" name=""/>
        <dsp:cNvSpPr/>
      </dsp:nvSpPr>
      <dsp:spPr>
        <a:xfrm>
          <a:off x="11371585" y="1287639"/>
          <a:ext cx="167952" cy="223937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FC583-A594-0F40-8A0D-BB6F9B230359}">
      <dsp:nvSpPr>
        <dsp:cNvPr id="0" name=""/>
        <dsp:cNvSpPr/>
      </dsp:nvSpPr>
      <dsp:spPr>
        <a:xfrm>
          <a:off x="359708" y="638221"/>
          <a:ext cx="3830191" cy="649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Fei-Fei Li develops ImageNet – not hugely popular but very impressive</a:t>
          </a:r>
        </a:p>
      </dsp:txBody>
      <dsp:txXfrm>
        <a:off x="359708" y="638221"/>
        <a:ext cx="3830191" cy="649418"/>
      </dsp:txXfrm>
    </dsp:sp>
    <dsp:sp modelId="{050B60EA-5986-7441-8D8A-D9855E4AE409}">
      <dsp:nvSpPr>
        <dsp:cNvPr id="0" name=""/>
        <dsp:cNvSpPr/>
      </dsp:nvSpPr>
      <dsp:spPr>
        <a:xfrm>
          <a:off x="359708" y="302315"/>
          <a:ext cx="3830191" cy="335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2007</a:t>
          </a:r>
        </a:p>
      </dsp:txBody>
      <dsp:txXfrm>
        <a:off x="359708" y="302315"/>
        <a:ext cx="3830191" cy="335905"/>
      </dsp:txXfrm>
    </dsp:sp>
    <dsp:sp modelId="{1DF51C38-7472-9B48-B057-9887BBAEDBD9}">
      <dsp:nvSpPr>
        <dsp:cNvPr id="0" name=""/>
        <dsp:cNvSpPr/>
      </dsp:nvSpPr>
      <dsp:spPr>
        <a:xfrm>
          <a:off x="169361" y="279921"/>
          <a:ext cx="22393" cy="11196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CB727-4ACF-0B48-A261-D4BB2BBC127D}">
      <dsp:nvSpPr>
        <dsp:cNvPr id="0" name=""/>
        <dsp:cNvSpPr/>
      </dsp:nvSpPr>
      <dsp:spPr>
        <a:xfrm>
          <a:off x="2667052" y="1970648"/>
          <a:ext cx="3830191" cy="526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ImageNet Challenge created</a:t>
          </a:r>
        </a:p>
      </dsp:txBody>
      <dsp:txXfrm>
        <a:off x="2667052" y="1970648"/>
        <a:ext cx="3830191" cy="526252"/>
      </dsp:txXfrm>
    </dsp:sp>
    <dsp:sp modelId="{5A17EC37-90EC-EE4B-B1B0-4C3034A63BEE}">
      <dsp:nvSpPr>
        <dsp:cNvPr id="0" name=""/>
        <dsp:cNvSpPr/>
      </dsp:nvSpPr>
      <dsp:spPr>
        <a:xfrm>
          <a:off x="2667052" y="1623545"/>
          <a:ext cx="3830191" cy="347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2008</a:t>
          </a:r>
        </a:p>
      </dsp:txBody>
      <dsp:txXfrm>
        <a:off x="2667052" y="1623545"/>
        <a:ext cx="3830191" cy="347102"/>
      </dsp:txXfrm>
    </dsp:sp>
    <dsp:sp modelId="{CDF1B556-0494-F94F-9768-CF4E541F2DC1}">
      <dsp:nvSpPr>
        <dsp:cNvPr id="0" name=""/>
        <dsp:cNvSpPr/>
      </dsp:nvSpPr>
      <dsp:spPr>
        <a:xfrm>
          <a:off x="2476705" y="1399608"/>
          <a:ext cx="22393" cy="11196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D4BBF-8B45-1B44-A78F-5DFB9875E79C}">
      <dsp:nvSpPr>
        <dsp:cNvPr id="0" name=""/>
        <dsp:cNvSpPr/>
      </dsp:nvSpPr>
      <dsp:spPr>
        <a:xfrm>
          <a:off x="122334" y="1341384"/>
          <a:ext cx="116447" cy="1164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1B059-1B04-544A-ABC4-28053ADBAF57}">
      <dsp:nvSpPr>
        <dsp:cNvPr id="0" name=""/>
        <dsp:cNvSpPr/>
      </dsp:nvSpPr>
      <dsp:spPr>
        <a:xfrm>
          <a:off x="2429678" y="1341384"/>
          <a:ext cx="116447" cy="1164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0400A-F856-2546-8B0A-DBC2DC5E9EBF}">
      <dsp:nvSpPr>
        <dsp:cNvPr id="0" name=""/>
        <dsp:cNvSpPr/>
      </dsp:nvSpPr>
      <dsp:spPr>
        <a:xfrm>
          <a:off x="4974396" y="638221"/>
          <a:ext cx="3830191" cy="649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AlexNet</a:t>
          </a:r>
          <a:r>
            <a:rPr lang="en-US" sz="1500" kern="1200" dirty="0"/>
            <a:t> surprises and outperforms everyone at ImageNet Challenge*</a:t>
          </a:r>
        </a:p>
      </dsp:txBody>
      <dsp:txXfrm>
        <a:off x="4974396" y="638221"/>
        <a:ext cx="3830191" cy="649418"/>
      </dsp:txXfrm>
    </dsp:sp>
    <dsp:sp modelId="{E014CBEE-7FBA-9345-8ED5-1ACC3C870519}">
      <dsp:nvSpPr>
        <dsp:cNvPr id="0" name=""/>
        <dsp:cNvSpPr/>
      </dsp:nvSpPr>
      <dsp:spPr>
        <a:xfrm>
          <a:off x="4974396" y="302315"/>
          <a:ext cx="3830191" cy="335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2012</a:t>
          </a:r>
        </a:p>
      </dsp:txBody>
      <dsp:txXfrm>
        <a:off x="4974396" y="302315"/>
        <a:ext cx="3830191" cy="335905"/>
      </dsp:txXfrm>
    </dsp:sp>
    <dsp:sp modelId="{CC2689A8-5798-1C41-B42A-5DF28A2DEC49}">
      <dsp:nvSpPr>
        <dsp:cNvPr id="0" name=""/>
        <dsp:cNvSpPr/>
      </dsp:nvSpPr>
      <dsp:spPr>
        <a:xfrm>
          <a:off x="4784049" y="279921"/>
          <a:ext cx="22393" cy="11196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4B26A-AEBD-AE42-BD0A-E453E9222DBA}">
      <dsp:nvSpPr>
        <dsp:cNvPr id="0" name=""/>
        <dsp:cNvSpPr/>
      </dsp:nvSpPr>
      <dsp:spPr>
        <a:xfrm>
          <a:off x="7281740" y="1970648"/>
          <a:ext cx="3830191" cy="526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ResNet</a:t>
          </a:r>
          <a:r>
            <a:rPr lang="en-US" sz="1500" kern="1200" dirty="0"/>
            <a:t> wins the ImageNet Challenge</a:t>
          </a:r>
        </a:p>
      </dsp:txBody>
      <dsp:txXfrm>
        <a:off x="7281740" y="1970648"/>
        <a:ext cx="3830191" cy="526252"/>
      </dsp:txXfrm>
    </dsp:sp>
    <dsp:sp modelId="{B7496C2D-BAE1-8648-9197-AC430D64B4B1}">
      <dsp:nvSpPr>
        <dsp:cNvPr id="0" name=""/>
        <dsp:cNvSpPr/>
      </dsp:nvSpPr>
      <dsp:spPr>
        <a:xfrm>
          <a:off x="7281740" y="1623545"/>
          <a:ext cx="3830191" cy="347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2015</a:t>
          </a:r>
        </a:p>
      </dsp:txBody>
      <dsp:txXfrm>
        <a:off x="7281740" y="1623545"/>
        <a:ext cx="3830191" cy="347102"/>
      </dsp:txXfrm>
    </dsp:sp>
    <dsp:sp modelId="{70D95A35-663C-FC47-BB4A-17CE488EE9FF}">
      <dsp:nvSpPr>
        <dsp:cNvPr id="0" name=""/>
        <dsp:cNvSpPr/>
      </dsp:nvSpPr>
      <dsp:spPr>
        <a:xfrm>
          <a:off x="7091394" y="1399608"/>
          <a:ext cx="22393" cy="11196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D6657-ED21-F84E-8A75-6AAE6E19A3FE}">
      <dsp:nvSpPr>
        <dsp:cNvPr id="0" name=""/>
        <dsp:cNvSpPr/>
      </dsp:nvSpPr>
      <dsp:spPr>
        <a:xfrm>
          <a:off x="4737023" y="1341384"/>
          <a:ext cx="116447" cy="1164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C567F-81E9-F244-81A8-4CE8CD82E107}">
      <dsp:nvSpPr>
        <dsp:cNvPr id="0" name=""/>
        <dsp:cNvSpPr/>
      </dsp:nvSpPr>
      <dsp:spPr>
        <a:xfrm>
          <a:off x="7044367" y="1341384"/>
          <a:ext cx="116447" cy="1164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89651-549F-9841-99A0-E14C84DE2934}">
      <dsp:nvSpPr>
        <dsp:cNvPr id="0" name=""/>
        <dsp:cNvSpPr/>
      </dsp:nvSpPr>
      <dsp:spPr>
        <a:xfrm>
          <a:off x="0" y="1404225"/>
          <a:ext cx="11855482" cy="28368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DAAF0-40A5-2C4E-9866-F88E037D0EE5}">
      <dsp:nvSpPr>
        <dsp:cNvPr id="0" name=""/>
        <dsp:cNvSpPr/>
      </dsp:nvSpPr>
      <dsp:spPr>
        <a:xfrm>
          <a:off x="11732885" y="1304937"/>
          <a:ext cx="170209" cy="226945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FC583-A594-0F40-8A0D-BB6F9B230359}">
      <dsp:nvSpPr>
        <dsp:cNvPr id="0" name=""/>
        <dsp:cNvSpPr/>
      </dsp:nvSpPr>
      <dsp:spPr>
        <a:xfrm>
          <a:off x="368925" y="646794"/>
          <a:ext cx="3289973" cy="658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Statistical models like n-grams</a:t>
          </a:r>
        </a:p>
      </dsp:txBody>
      <dsp:txXfrm>
        <a:off x="368925" y="646794"/>
        <a:ext cx="3289973" cy="658142"/>
      </dsp:txXfrm>
    </dsp:sp>
    <dsp:sp modelId="{050B60EA-5986-7441-8D8A-D9855E4AE409}">
      <dsp:nvSpPr>
        <dsp:cNvPr id="0" name=""/>
        <dsp:cNvSpPr/>
      </dsp:nvSpPr>
      <dsp:spPr>
        <a:xfrm>
          <a:off x="368925" y="306376"/>
          <a:ext cx="3289973" cy="340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Pre-2013</a:t>
          </a:r>
        </a:p>
      </dsp:txBody>
      <dsp:txXfrm>
        <a:off x="368925" y="306376"/>
        <a:ext cx="3289973" cy="340418"/>
      </dsp:txXfrm>
    </dsp:sp>
    <dsp:sp modelId="{1DF51C38-7472-9B48-B057-9887BBAEDBD9}">
      <dsp:nvSpPr>
        <dsp:cNvPr id="0" name=""/>
        <dsp:cNvSpPr/>
      </dsp:nvSpPr>
      <dsp:spPr>
        <a:xfrm>
          <a:off x="176021" y="283681"/>
          <a:ext cx="22694" cy="11347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CB727-4ACF-0B48-A261-D4BB2BBC127D}">
      <dsp:nvSpPr>
        <dsp:cNvPr id="0" name=""/>
        <dsp:cNvSpPr/>
      </dsp:nvSpPr>
      <dsp:spPr>
        <a:xfrm>
          <a:off x="2350836" y="1997121"/>
          <a:ext cx="3289973" cy="533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Word embeddings like word2vec and neural models like LSTMs and GRUs</a:t>
          </a:r>
        </a:p>
      </dsp:txBody>
      <dsp:txXfrm>
        <a:off x="2350836" y="1997121"/>
        <a:ext cx="3289973" cy="533322"/>
      </dsp:txXfrm>
    </dsp:sp>
    <dsp:sp modelId="{5A17EC37-90EC-EE4B-B1B0-4C3034A63BEE}">
      <dsp:nvSpPr>
        <dsp:cNvPr id="0" name=""/>
        <dsp:cNvSpPr/>
      </dsp:nvSpPr>
      <dsp:spPr>
        <a:xfrm>
          <a:off x="2350836" y="1645355"/>
          <a:ext cx="3289973" cy="351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2013-2016</a:t>
          </a:r>
        </a:p>
      </dsp:txBody>
      <dsp:txXfrm>
        <a:off x="2350836" y="1645355"/>
        <a:ext cx="3289973" cy="351765"/>
      </dsp:txXfrm>
    </dsp:sp>
    <dsp:sp modelId="{CDF1B556-0494-F94F-9768-CF4E541F2DC1}">
      <dsp:nvSpPr>
        <dsp:cNvPr id="0" name=""/>
        <dsp:cNvSpPr/>
      </dsp:nvSpPr>
      <dsp:spPr>
        <a:xfrm>
          <a:off x="2157933" y="1418410"/>
          <a:ext cx="22694" cy="11347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D4BBF-8B45-1B44-A78F-5DFB9875E79C}">
      <dsp:nvSpPr>
        <dsp:cNvPr id="0" name=""/>
        <dsp:cNvSpPr/>
      </dsp:nvSpPr>
      <dsp:spPr>
        <a:xfrm>
          <a:off x="128362" y="1359404"/>
          <a:ext cx="118011" cy="118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1B059-1B04-544A-ABC4-28053ADBAF57}">
      <dsp:nvSpPr>
        <dsp:cNvPr id="0" name=""/>
        <dsp:cNvSpPr/>
      </dsp:nvSpPr>
      <dsp:spPr>
        <a:xfrm>
          <a:off x="2110274" y="1359404"/>
          <a:ext cx="118011" cy="118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0400A-F856-2546-8B0A-DBC2DC5E9EBF}">
      <dsp:nvSpPr>
        <dsp:cNvPr id="0" name=""/>
        <dsp:cNvSpPr/>
      </dsp:nvSpPr>
      <dsp:spPr>
        <a:xfrm>
          <a:off x="4332748" y="646794"/>
          <a:ext cx="3289973" cy="658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Transformers- Attention is All You Need</a:t>
          </a:r>
        </a:p>
      </dsp:txBody>
      <dsp:txXfrm>
        <a:off x="4332748" y="646794"/>
        <a:ext cx="3289973" cy="658142"/>
      </dsp:txXfrm>
    </dsp:sp>
    <dsp:sp modelId="{E014CBEE-7FBA-9345-8ED5-1ACC3C870519}">
      <dsp:nvSpPr>
        <dsp:cNvPr id="0" name=""/>
        <dsp:cNvSpPr/>
      </dsp:nvSpPr>
      <dsp:spPr>
        <a:xfrm>
          <a:off x="4332748" y="306376"/>
          <a:ext cx="3289973" cy="340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2017</a:t>
          </a:r>
        </a:p>
      </dsp:txBody>
      <dsp:txXfrm>
        <a:off x="4332748" y="306376"/>
        <a:ext cx="3289973" cy="340418"/>
      </dsp:txXfrm>
    </dsp:sp>
    <dsp:sp modelId="{CC2689A8-5798-1C41-B42A-5DF28A2DEC49}">
      <dsp:nvSpPr>
        <dsp:cNvPr id="0" name=""/>
        <dsp:cNvSpPr/>
      </dsp:nvSpPr>
      <dsp:spPr>
        <a:xfrm>
          <a:off x="4139844" y="283681"/>
          <a:ext cx="22694" cy="11347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4B26A-AEBD-AE42-BD0A-E453E9222DBA}">
      <dsp:nvSpPr>
        <dsp:cNvPr id="0" name=""/>
        <dsp:cNvSpPr/>
      </dsp:nvSpPr>
      <dsp:spPr>
        <a:xfrm>
          <a:off x="6314660" y="1997121"/>
          <a:ext cx="3289973" cy="533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2018: GPT-1, 2019: GPT-2, 1.5b model, 2020: GPT-3, 175b model.</a:t>
          </a:r>
        </a:p>
      </dsp:txBody>
      <dsp:txXfrm>
        <a:off x="6314660" y="1997121"/>
        <a:ext cx="3289973" cy="533322"/>
      </dsp:txXfrm>
    </dsp:sp>
    <dsp:sp modelId="{B7496C2D-BAE1-8648-9197-AC430D64B4B1}">
      <dsp:nvSpPr>
        <dsp:cNvPr id="0" name=""/>
        <dsp:cNvSpPr/>
      </dsp:nvSpPr>
      <dsp:spPr>
        <a:xfrm>
          <a:off x="6314660" y="1645355"/>
          <a:ext cx="3289973" cy="351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2018-2020</a:t>
          </a:r>
        </a:p>
      </dsp:txBody>
      <dsp:txXfrm>
        <a:off x="6314660" y="1645355"/>
        <a:ext cx="3289973" cy="351765"/>
      </dsp:txXfrm>
    </dsp:sp>
    <dsp:sp modelId="{70D95A35-663C-FC47-BB4A-17CE488EE9FF}">
      <dsp:nvSpPr>
        <dsp:cNvPr id="0" name=""/>
        <dsp:cNvSpPr/>
      </dsp:nvSpPr>
      <dsp:spPr>
        <a:xfrm>
          <a:off x="6121756" y="1418410"/>
          <a:ext cx="22694" cy="11347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D6657-ED21-F84E-8A75-6AAE6E19A3FE}">
      <dsp:nvSpPr>
        <dsp:cNvPr id="0" name=""/>
        <dsp:cNvSpPr/>
      </dsp:nvSpPr>
      <dsp:spPr>
        <a:xfrm>
          <a:off x="4092186" y="1359404"/>
          <a:ext cx="118011" cy="118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C567F-81E9-F244-81A8-4CE8CD82E107}">
      <dsp:nvSpPr>
        <dsp:cNvPr id="0" name=""/>
        <dsp:cNvSpPr/>
      </dsp:nvSpPr>
      <dsp:spPr>
        <a:xfrm>
          <a:off x="6074098" y="1359404"/>
          <a:ext cx="118011" cy="118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88B32-90D4-7149-A65B-3D6C85F57455}">
      <dsp:nvSpPr>
        <dsp:cNvPr id="0" name=""/>
        <dsp:cNvSpPr/>
      </dsp:nvSpPr>
      <dsp:spPr>
        <a:xfrm>
          <a:off x="8296572" y="646794"/>
          <a:ext cx="3289973" cy="658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From language models to assistants via RL, e.g. </a:t>
          </a:r>
          <a:r>
            <a:rPr lang="en-US" sz="1500" kern="1200" dirty="0" err="1"/>
            <a:t>InstructGPT</a:t>
          </a:r>
          <a:r>
            <a:rPr lang="en-US" sz="1500" kern="1200" dirty="0"/>
            <a:t>. ChatGPT released in Nov 2022.</a:t>
          </a:r>
        </a:p>
      </dsp:txBody>
      <dsp:txXfrm>
        <a:off x="8296572" y="646794"/>
        <a:ext cx="3289973" cy="658142"/>
      </dsp:txXfrm>
    </dsp:sp>
    <dsp:sp modelId="{E04485DA-8D4F-D749-AB21-B3FC59A59E0D}">
      <dsp:nvSpPr>
        <dsp:cNvPr id="0" name=""/>
        <dsp:cNvSpPr/>
      </dsp:nvSpPr>
      <dsp:spPr>
        <a:xfrm>
          <a:off x="8296572" y="306376"/>
          <a:ext cx="3289973" cy="340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2021-2022</a:t>
          </a:r>
        </a:p>
      </dsp:txBody>
      <dsp:txXfrm>
        <a:off x="8296572" y="306376"/>
        <a:ext cx="3289973" cy="340418"/>
      </dsp:txXfrm>
    </dsp:sp>
    <dsp:sp modelId="{50FBC99C-3271-3F41-9511-02C298A0069E}">
      <dsp:nvSpPr>
        <dsp:cNvPr id="0" name=""/>
        <dsp:cNvSpPr/>
      </dsp:nvSpPr>
      <dsp:spPr>
        <a:xfrm>
          <a:off x="8103668" y="283681"/>
          <a:ext cx="22694" cy="11347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4690FD-15BA-334A-911D-BF49473AFDBF}">
      <dsp:nvSpPr>
        <dsp:cNvPr id="0" name=""/>
        <dsp:cNvSpPr/>
      </dsp:nvSpPr>
      <dsp:spPr>
        <a:xfrm>
          <a:off x="8056009" y="1359404"/>
          <a:ext cx="118011" cy="118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51E73-65E8-A94B-99FA-74876CF6ACF4}">
      <dsp:nvSpPr>
        <dsp:cNvPr id="0" name=""/>
        <dsp:cNvSpPr/>
      </dsp:nvSpPr>
      <dsp:spPr>
        <a:xfrm>
          <a:off x="0" y="2682240"/>
          <a:ext cx="11028521" cy="54186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11971-1E16-A347-A4F9-449AC1427BEC}">
      <dsp:nvSpPr>
        <dsp:cNvPr id="0" name=""/>
        <dsp:cNvSpPr/>
      </dsp:nvSpPr>
      <dsp:spPr>
        <a:xfrm>
          <a:off x="10747692" y="2492586"/>
          <a:ext cx="325120" cy="433493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3A84F-D788-1348-B3F8-48AB021BF6E8}">
      <dsp:nvSpPr>
        <dsp:cNvPr id="0" name=""/>
        <dsp:cNvSpPr/>
      </dsp:nvSpPr>
      <dsp:spPr>
        <a:xfrm>
          <a:off x="686664" y="1235456"/>
          <a:ext cx="3006075" cy="1257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NLPI: NLP researchers start getting interested interp. Probing hidden representations.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MI: Emphasis on CNNs as black box models</a:t>
          </a:r>
        </a:p>
      </dsp:txBody>
      <dsp:txXfrm>
        <a:off x="686664" y="1235456"/>
        <a:ext cx="3006075" cy="1257130"/>
      </dsp:txXfrm>
    </dsp:sp>
    <dsp:sp modelId="{5E976FD4-FE15-E740-8773-52DC47181F56}">
      <dsp:nvSpPr>
        <dsp:cNvPr id="0" name=""/>
        <dsp:cNvSpPr/>
      </dsp:nvSpPr>
      <dsp:spPr>
        <a:xfrm>
          <a:off x="686664" y="585216"/>
          <a:ext cx="3006075" cy="65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Early 2010s</a:t>
          </a:r>
        </a:p>
      </dsp:txBody>
      <dsp:txXfrm>
        <a:off x="686664" y="585216"/>
        <a:ext cx="3006075" cy="650240"/>
      </dsp:txXfrm>
    </dsp:sp>
    <dsp:sp modelId="{5A9764C8-C02B-B540-88F4-A92883E90564}">
      <dsp:nvSpPr>
        <dsp:cNvPr id="0" name=""/>
        <dsp:cNvSpPr/>
      </dsp:nvSpPr>
      <dsp:spPr>
        <a:xfrm>
          <a:off x="324746" y="541866"/>
          <a:ext cx="42578" cy="216746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E239A-F2AD-A842-9B65-24F0BE627456}">
      <dsp:nvSpPr>
        <dsp:cNvPr id="0" name=""/>
        <dsp:cNvSpPr/>
      </dsp:nvSpPr>
      <dsp:spPr>
        <a:xfrm>
          <a:off x="2530331" y="3814741"/>
          <a:ext cx="3006075" cy="1018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GPT 2 gets released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2530331" y="3814741"/>
        <a:ext cx="3006075" cy="1018709"/>
      </dsp:txXfrm>
    </dsp:sp>
    <dsp:sp modelId="{2840FA08-70E1-464E-B92A-243C1B745B2F}">
      <dsp:nvSpPr>
        <dsp:cNvPr id="0" name=""/>
        <dsp:cNvSpPr/>
      </dsp:nvSpPr>
      <dsp:spPr>
        <a:xfrm>
          <a:off x="2530331" y="3142826"/>
          <a:ext cx="3006075" cy="671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2019</a:t>
          </a:r>
        </a:p>
      </dsp:txBody>
      <dsp:txXfrm>
        <a:off x="2530331" y="3142826"/>
        <a:ext cx="3006075" cy="671914"/>
      </dsp:txXfrm>
    </dsp:sp>
    <dsp:sp modelId="{782045EE-3F76-FF4F-A4CB-84E8CBFB795E}">
      <dsp:nvSpPr>
        <dsp:cNvPr id="0" name=""/>
        <dsp:cNvSpPr/>
      </dsp:nvSpPr>
      <dsp:spPr>
        <a:xfrm>
          <a:off x="2168413" y="2709333"/>
          <a:ext cx="42578" cy="216746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34947-8EA0-C54B-9E0F-E4736A448E44}">
      <dsp:nvSpPr>
        <dsp:cNvPr id="0" name=""/>
        <dsp:cNvSpPr/>
      </dsp:nvSpPr>
      <dsp:spPr>
        <a:xfrm>
          <a:off x="235331" y="2598629"/>
          <a:ext cx="221408" cy="221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C0CF8D-EB4A-D34D-8F56-372FCD92080B}">
      <dsp:nvSpPr>
        <dsp:cNvPr id="0" name=""/>
        <dsp:cNvSpPr/>
      </dsp:nvSpPr>
      <dsp:spPr>
        <a:xfrm>
          <a:off x="2078997" y="2598629"/>
          <a:ext cx="221408" cy="221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42E43-4C54-DF4F-BD65-651267B603EB}">
      <dsp:nvSpPr>
        <dsp:cNvPr id="0" name=""/>
        <dsp:cNvSpPr/>
      </dsp:nvSpPr>
      <dsp:spPr>
        <a:xfrm>
          <a:off x="4373998" y="1235456"/>
          <a:ext cx="3006075" cy="1257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Chris Olah introduces the term "Mechanistic Interpretability" in the thread Circuits </a:t>
          </a:r>
          <a:r>
            <a:rPr lang="en-US" sz="1400" kern="1200" dirty="0">
              <a:sym typeface="Wingdings" pitchFamily="2" charset="2"/>
            </a:rPr>
            <a:t></a:t>
          </a:r>
          <a:r>
            <a:rPr lang="en-US" sz="1400" kern="1200" dirty="0"/>
            <a:t> MI community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Popularised terms like </a:t>
          </a:r>
          <a:r>
            <a:rPr lang="en-US" sz="1400" i="1" kern="1200" dirty="0"/>
            <a:t>features</a:t>
          </a:r>
          <a:r>
            <a:rPr lang="en-US" sz="1400" kern="1200" dirty="0"/>
            <a:t> and </a:t>
          </a:r>
          <a:r>
            <a:rPr lang="en-US" sz="1400" i="1" kern="1200" dirty="0"/>
            <a:t>circuits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0" kern="1200" dirty="0"/>
            <a:t>The context is still </a:t>
          </a:r>
          <a:r>
            <a:rPr lang="en-US" sz="1400" i="0" kern="1200" dirty="0" err="1"/>
            <a:t>visualisation</a:t>
          </a:r>
          <a:endParaRPr lang="en-US" sz="1400" i="0" kern="1200" dirty="0"/>
        </a:p>
      </dsp:txBody>
      <dsp:txXfrm>
        <a:off x="4373998" y="1235456"/>
        <a:ext cx="3006075" cy="1257130"/>
      </dsp:txXfrm>
    </dsp:sp>
    <dsp:sp modelId="{99400967-AB8A-BF41-ABC5-152E2D695B19}">
      <dsp:nvSpPr>
        <dsp:cNvPr id="0" name=""/>
        <dsp:cNvSpPr/>
      </dsp:nvSpPr>
      <dsp:spPr>
        <a:xfrm>
          <a:off x="4373998" y="585216"/>
          <a:ext cx="3006075" cy="65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2020</a:t>
          </a:r>
        </a:p>
      </dsp:txBody>
      <dsp:txXfrm>
        <a:off x="4373998" y="585216"/>
        <a:ext cx="3006075" cy="650240"/>
      </dsp:txXfrm>
    </dsp:sp>
    <dsp:sp modelId="{E4F44FA6-CDAD-8A46-B205-50B55CFDD893}">
      <dsp:nvSpPr>
        <dsp:cNvPr id="0" name=""/>
        <dsp:cNvSpPr/>
      </dsp:nvSpPr>
      <dsp:spPr>
        <a:xfrm>
          <a:off x="4012079" y="541866"/>
          <a:ext cx="42578" cy="216746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B0EB6D-7870-D840-9C54-598C7AF7A5C5}">
      <dsp:nvSpPr>
        <dsp:cNvPr id="0" name=""/>
        <dsp:cNvSpPr/>
      </dsp:nvSpPr>
      <dsp:spPr>
        <a:xfrm>
          <a:off x="6217664" y="3814741"/>
          <a:ext cx="3006075" cy="1018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GPT-3 gets released </a:t>
          </a:r>
          <a:r>
            <a:rPr lang="en-US" sz="1400" kern="1200">
              <a:sym typeface="Wingdings" pitchFamily="2" charset="2"/>
            </a:rPr>
            <a:t> MI migration starts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Some frustration from NLPI community but gradual merging: from blogs to papers</a:t>
          </a:r>
        </a:p>
      </dsp:txBody>
      <dsp:txXfrm>
        <a:off x="6217664" y="3814741"/>
        <a:ext cx="3006075" cy="1018709"/>
      </dsp:txXfrm>
    </dsp:sp>
    <dsp:sp modelId="{EB95401E-ABB3-BA48-9DF0-F258DB4A4101}">
      <dsp:nvSpPr>
        <dsp:cNvPr id="0" name=""/>
        <dsp:cNvSpPr/>
      </dsp:nvSpPr>
      <dsp:spPr>
        <a:xfrm>
          <a:off x="6217664" y="3142826"/>
          <a:ext cx="3006075" cy="671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Early 2020s</a:t>
          </a:r>
        </a:p>
      </dsp:txBody>
      <dsp:txXfrm>
        <a:off x="6217664" y="3142826"/>
        <a:ext cx="3006075" cy="671914"/>
      </dsp:txXfrm>
    </dsp:sp>
    <dsp:sp modelId="{E96EB5CF-7A7D-164E-83D8-B2AACFA5F532}">
      <dsp:nvSpPr>
        <dsp:cNvPr id="0" name=""/>
        <dsp:cNvSpPr/>
      </dsp:nvSpPr>
      <dsp:spPr>
        <a:xfrm>
          <a:off x="5855746" y="2709333"/>
          <a:ext cx="42578" cy="216746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8DD06-996E-C04A-9352-7A52704F18C3}">
      <dsp:nvSpPr>
        <dsp:cNvPr id="0" name=""/>
        <dsp:cNvSpPr/>
      </dsp:nvSpPr>
      <dsp:spPr>
        <a:xfrm>
          <a:off x="3922664" y="2598629"/>
          <a:ext cx="221408" cy="221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ECFC2-62E3-3843-8A3A-A735CAAC84BE}">
      <dsp:nvSpPr>
        <dsp:cNvPr id="0" name=""/>
        <dsp:cNvSpPr/>
      </dsp:nvSpPr>
      <dsp:spPr>
        <a:xfrm>
          <a:off x="5766331" y="2598629"/>
          <a:ext cx="221408" cy="221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F265C-834A-034F-BBE7-3DF66489D7C5}">
      <dsp:nvSpPr>
        <dsp:cNvPr id="0" name=""/>
        <dsp:cNvSpPr/>
      </dsp:nvSpPr>
      <dsp:spPr>
        <a:xfrm>
          <a:off x="8061331" y="1235456"/>
          <a:ext cx="3006075" cy="1257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Merging of communities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Anthropic work often becomes the focus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 </a:t>
          </a:r>
        </a:p>
      </dsp:txBody>
      <dsp:txXfrm>
        <a:off x="8061331" y="1235456"/>
        <a:ext cx="3006075" cy="1257130"/>
      </dsp:txXfrm>
    </dsp:sp>
    <dsp:sp modelId="{CB24ADB9-0BBA-444A-A3B2-E8F65835315D}">
      <dsp:nvSpPr>
        <dsp:cNvPr id="0" name=""/>
        <dsp:cNvSpPr/>
      </dsp:nvSpPr>
      <dsp:spPr>
        <a:xfrm>
          <a:off x="8061331" y="585216"/>
          <a:ext cx="3006075" cy="65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Mid 2020s</a:t>
          </a:r>
        </a:p>
      </dsp:txBody>
      <dsp:txXfrm>
        <a:off x="8061331" y="585216"/>
        <a:ext cx="3006075" cy="650240"/>
      </dsp:txXfrm>
    </dsp:sp>
    <dsp:sp modelId="{2BB908BA-A6CC-A344-A4A0-87835A32A207}">
      <dsp:nvSpPr>
        <dsp:cNvPr id="0" name=""/>
        <dsp:cNvSpPr/>
      </dsp:nvSpPr>
      <dsp:spPr>
        <a:xfrm>
          <a:off x="7699412" y="541866"/>
          <a:ext cx="42578" cy="216746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6660F-EEA7-EF48-ABC5-6EF6717988EE}">
      <dsp:nvSpPr>
        <dsp:cNvPr id="0" name=""/>
        <dsp:cNvSpPr/>
      </dsp:nvSpPr>
      <dsp:spPr>
        <a:xfrm>
          <a:off x="7609997" y="2598629"/>
          <a:ext cx="221408" cy="221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D2A8-8F95-47C2-ABE1-A779F5A43C98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663E2-27CE-4C79-91D3-7F5C4262D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i="0" dirty="0"/>
              <a:t>*Naomi </a:t>
            </a:r>
            <a:r>
              <a:rPr lang="en-GB" sz="1200" i="0" dirty="0" err="1"/>
              <a:t>Saphra</a:t>
            </a:r>
            <a:r>
              <a:rPr lang="en-GB" sz="1200" i="0" dirty="0"/>
              <a:t> and Sarah </a:t>
            </a:r>
            <a:r>
              <a:rPr lang="en-GB" sz="1200" i="0" dirty="0" err="1"/>
              <a:t>Wiegreffe</a:t>
            </a:r>
            <a:r>
              <a:rPr lang="en-GB" sz="1200" i="0" dirty="0"/>
              <a:t>, “Mechanistic?” (2024) – distinguishes between technical and cultural, and narrow and broad. </a:t>
            </a:r>
          </a:p>
          <a:p>
            <a:pPr marL="628627" marR="0" lvl="1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i="0" dirty="0">
                <a:solidFill>
                  <a:schemeClr val="tx1"/>
                </a:solidFill>
              </a:rPr>
              <a:t>Technical narrow: internals through causal mechanisms</a:t>
            </a:r>
          </a:p>
          <a:p>
            <a:pPr marL="628627" marR="0" lvl="1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i="0" dirty="0">
                <a:solidFill>
                  <a:schemeClr val="tx1"/>
                </a:solidFill>
              </a:rPr>
              <a:t>Technical broad: any research looking at internals (weight or activations valid)</a:t>
            </a:r>
          </a:p>
          <a:p>
            <a:pPr marL="628627" marR="0" lvl="1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i="0" dirty="0">
                <a:solidFill>
                  <a:schemeClr val="tx1"/>
                </a:solidFill>
              </a:rPr>
              <a:t>Cultural narrow: emerging from MI community</a:t>
            </a:r>
          </a:p>
          <a:p>
            <a:pPr marL="628627" marR="0" lvl="1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i="0" dirty="0">
                <a:solidFill>
                  <a:schemeClr val="tx1"/>
                </a:solidFill>
              </a:rPr>
              <a:t>Cultural broad: any research in the broad AI community</a:t>
            </a:r>
          </a:p>
          <a:p>
            <a:pPr marL="628627" marR="0" lvl="1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i="0" dirty="0">
              <a:solidFill>
                <a:schemeClr val="tx1"/>
              </a:solidFill>
            </a:endParaRPr>
          </a:p>
          <a:p>
            <a:pPr marL="457177" marR="0" lvl="1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i="0" dirty="0">
                <a:solidFill>
                  <a:schemeClr val="tx1"/>
                </a:solidFill>
              </a:rPr>
              <a:t>Causal pathways : mechanisms or paths in a NN which relate a specific input to a specific outcome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96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0CF04-AD32-AB1F-4293-21A7A373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D6A6B-8AA3-F357-EA0C-7C3D6B49D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76CC-6762-30EC-AD7D-D76567842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All of the images are “feature visualisations”, </a:t>
            </a:r>
            <a:r>
              <a:rPr lang="en-GB" dirty="0" err="1"/>
              <a:t>ie</a:t>
            </a:r>
            <a:r>
              <a:rPr lang="en-GB" dirty="0"/>
              <a:t>. Images which have been optimised to fire that specific channel (in a CNN layer you have C channels, so that layer has W x H x C).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2992D-4A97-1CF9-5167-8F5EC51B2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20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45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B759A-8223-AD96-0056-1E1C876FC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46432-C472-1FAD-0912-912CD8AA3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0FB5D-9C08-55BB-19ED-6F8FDA78F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3DB01-01C5-D6E4-E7F1-D2D792B6A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0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Neel Nanda: runs MechInterp team at </a:t>
            </a:r>
            <a:r>
              <a:rPr lang="en-GB" dirty="0" err="1"/>
              <a:t>Deepmind</a:t>
            </a:r>
            <a:endParaRPr lang="en-GB" dirty="0"/>
          </a:p>
          <a:p>
            <a:r>
              <a:rPr lang="en-GB" dirty="0"/>
              <a:t>Dario Amodei: CEO of anthropic</a:t>
            </a:r>
          </a:p>
          <a:p>
            <a:r>
              <a:rPr lang="en-GB" dirty="0"/>
              <a:t>Chris Olah: cofounder of anthropic, and key developer of many of these ideas. In fact he came up with MechInterp term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16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Like in Threads: Circuits, they look at toy examples to make it more amenable. Specifically, one- and two-layer attention-only transformers.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68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The d values are actually difference as </a:t>
            </a:r>
            <a:r>
              <a:rPr lang="en-GB" dirty="0" err="1"/>
              <a:t>d_embed</a:t>
            </a:r>
            <a:r>
              <a:rPr lang="en-GB" dirty="0"/>
              <a:t> &gt;&gt; </a:t>
            </a:r>
            <a:r>
              <a:rPr lang="en-GB" dirty="0" err="1"/>
              <a:t>d_atten</a:t>
            </a:r>
            <a:r>
              <a:rPr lang="en-GB" dirty="0"/>
              <a:t> . But let’s simplify notation.</a:t>
            </a:r>
          </a:p>
          <a:p>
            <a:pPr marL="171450" indent="-171450">
              <a:buFontTx/>
              <a:buChar char="-"/>
            </a:pPr>
            <a:r>
              <a:rPr lang="en-GB" dirty="0"/>
              <a:t>We are also omitting the fact that W_O is a matrix used to go from the attention stream to the residual (background) stream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21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E3513-58EA-00C2-F232-044782E16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15645A-46BE-7A61-507A-4A1F37056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CFB804-5188-32CB-44B9-1D9149DA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6A44F-D008-DBEF-1ED7-E52DAE812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64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74C40-DFB9-F0BF-97F5-464B27596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CF7151-CE6B-32BE-016F-A2D9CAF91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41366C-CA5B-82C8-973E-52B67CF70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The punchline is that they are trying to apply the manual techniques which worked for the Threads: Circuits program.</a:t>
            </a:r>
          </a:p>
          <a:p>
            <a:pPr marL="171450" indent="-171450">
              <a:buFontTx/>
              <a:buChar char="-"/>
            </a:pPr>
            <a:r>
              <a:rPr lang="en-GB" dirty="0"/>
              <a:t>It’s manual inspection of things to try to find circuits or algorithms.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9817B-E13B-B4E7-5225-0F0212C40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0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We do so to try to understand, for example, where knowledge is located. </a:t>
            </a:r>
          </a:p>
          <a:p>
            <a:pPr marL="171450" indent="-171450">
              <a:buFontTx/>
              <a:buChar char="-"/>
            </a:pPr>
            <a:r>
              <a:rPr lang="en-GB" dirty="0"/>
              <a:t>A hidden representation could be the activation vector in a specific later corresponding to the last token of a prompt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We use linear probes because they work, but also because complex models might learn stuff that the actual LLM at that point doesn’t yet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87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*Recall that there was actually some interpretability research being done in NLP before this- for a more accurate account look at </a:t>
            </a:r>
            <a:r>
              <a:rPr lang="en-GB" dirty="0" err="1"/>
              <a:t>Saphra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fact, things like word2vec were already looking at some broad questions like the geometry of activation vectors since the mid-2010s.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970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89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Inspired by </a:t>
            </a:r>
            <a:r>
              <a:rPr lang="en-GB" b="1" dirty="0"/>
              <a:t>Saphra et al (2024)</a:t>
            </a:r>
            <a:r>
              <a:rPr lang="en-GB" dirty="0"/>
              <a:t>, which gives rise to the </a:t>
            </a:r>
            <a:r>
              <a:rPr lang="en-GB" b="1" dirty="0"/>
              <a:t>narrow/broad </a:t>
            </a:r>
            <a:r>
              <a:rPr lang="en-GB" dirty="0"/>
              <a:t>and </a:t>
            </a:r>
            <a:r>
              <a:rPr lang="en-GB" b="1" dirty="0"/>
              <a:t>technical/cultural </a:t>
            </a:r>
            <a:r>
              <a:rPr lang="en-GB" dirty="0"/>
              <a:t>definitions.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2010-2020: it is important to understand that ML meant mostly vision models based on CNNs. NLP worked on statistical models like bag of words, and then slowly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Nanda tweets in 2023: “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We're currently refining my grokking work to better fit academic interests and language and are submitting it to a peer-reviewed AI venue. This was a bunch of effort, but I'm really hoping this can get more awareness and interest in mech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academic communities!”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Distill.pub</a:t>
            </a:r>
            <a:r>
              <a:rPr lang="en-GB" dirty="0"/>
              <a:t> : a journal which operated 2016-2021 and included the Thread called Circuit. Here Chris Olah (among others) contributed to </a:t>
            </a:r>
            <a:r>
              <a:rPr lang="en-GB" dirty="0" err="1"/>
              <a:t>mechinterp</a:t>
            </a:r>
            <a:r>
              <a:rPr lang="en-GB" dirty="0"/>
              <a:t> techniques in the area of visualisation.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36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b="1" dirty="0"/>
              <a:t>CNNs become dominant</a:t>
            </a:r>
            <a:r>
              <a:rPr lang="en-GB" dirty="0"/>
              <a:t>: before </a:t>
            </a:r>
            <a:r>
              <a:rPr lang="en-US" dirty="0"/>
              <a:t>human engineers mathematically </a:t>
            </a:r>
            <a:r>
              <a:rPr lang="en-US" b="1" dirty="0"/>
              <a:t>programmed specific rules </a:t>
            </a:r>
            <a:r>
              <a:rPr lang="en-US" dirty="0"/>
              <a:t>to </a:t>
            </a:r>
            <a:r>
              <a:rPr lang="en-US" b="1" dirty="0"/>
              <a:t>extract features, </a:t>
            </a:r>
            <a:r>
              <a:rPr lang="en-US" dirty="0"/>
              <a:t>which were then fed into classifiers.</a:t>
            </a:r>
          </a:p>
          <a:p>
            <a:pPr marL="171450" indent="-171450">
              <a:buFontTx/>
              <a:buChar char="-"/>
            </a:pPr>
            <a:r>
              <a:rPr lang="en-GB" dirty="0"/>
              <a:t> * </a:t>
            </a:r>
            <a:r>
              <a:rPr lang="en-GB" dirty="0" err="1"/>
              <a:t>AlexNet</a:t>
            </a:r>
            <a:r>
              <a:rPr lang="en-GB" dirty="0"/>
              <a:t> presents the start of the deep learning boom, characterised by:</a:t>
            </a:r>
          </a:p>
          <a:p>
            <a:pPr marL="628627" lvl="1" indent="-171450">
              <a:buFontTx/>
              <a:buChar char="-"/>
            </a:pPr>
            <a:r>
              <a:rPr lang="en-GB" b="1" dirty="0"/>
              <a:t>Architecture</a:t>
            </a:r>
            <a:r>
              <a:rPr lang="en-GB" dirty="0"/>
              <a:t>: Deep learning and black box models</a:t>
            </a:r>
          </a:p>
          <a:p>
            <a:pPr marL="628627" lvl="1" indent="-171450">
              <a:buFontTx/>
              <a:buChar char="-"/>
            </a:pPr>
            <a:r>
              <a:rPr lang="en-GB" b="1" dirty="0"/>
              <a:t>Hardware</a:t>
            </a:r>
            <a:r>
              <a:rPr lang="en-GB" dirty="0"/>
              <a:t>: Models trained on GPU for efficiency (</a:t>
            </a:r>
            <a:r>
              <a:rPr lang="en-GB" dirty="0" err="1"/>
              <a:t>AlexNet</a:t>
            </a:r>
            <a:r>
              <a:rPr lang="en-GB" dirty="0"/>
              <a:t> was huge and distributed across two GPUs)</a:t>
            </a:r>
          </a:p>
          <a:p>
            <a:pPr marL="628627" lvl="1" indent="-171450">
              <a:buFontTx/>
              <a:buChar char="-"/>
            </a:pPr>
            <a:r>
              <a:rPr lang="en-GB" b="1" dirty="0"/>
              <a:t>Huge datasets</a:t>
            </a:r>
            <a:r>
              <a:rPr lang="en-GB" dirty="0"/>
              <a:t>: ImageNet contained 12 million labelled images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3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Lower layers pick up patters like edges, these are learned early</a:t>
            </a:r>
          </a:p>
          <a:p>
            <a:pPr marL="171450" indent="-171450">
              <a:buFontTx/>
              <a:buChar char="-"/>
            </a:pPr>
            <a:r>
              <a:rPr lang="en-GB" dirty="0"/>
              <a:t>Deeper layers pick up more complex patterns, these are learned later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Deconv</a:t>
            </a:r>
            <a:r>
              <a:rPr lang="en-GB" dirty="0"/>
              <a:t> is not the inverse of the CNN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66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C6A09-4D5F-755C-E9A1-4441B668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C07F26-5CCD-3F69-4BD8-80996AB18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1B046B-3CCB-2C28-A861-EBB2F2F7E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</a:t>
            </a:r>
            <a:r>
              <a:rPr lang="en-GB" dirty="0" err="1"/>
              <a:t>distill.pub</a:t>
            </a:r>
            <a:r>
              <a:rPr lang="en-GB" dirty="0"/>
              <a:t>/2017/feature-visualization/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DE431-C233-F597-802E-B0AA08AA1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8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</a:t>
            </a:r>
            <a:r>
              <a:rPr lang="en-GB" dirty="0" err="1"/>
              <a:t>distill.pub</a:t>
            </a:r>
            <a:r>
              <a:rPr lang="en-GB" dirty="0"/>
              <a:t>/2017/feature-visualization/</a:t>
            </a:r>
          </a:p>
          <a:p>
            <a:endParaRPr lang="en-GB" dirty="0"/>
          </a:p>
          <a:p>
            <a:r>
              <a:rPr lang="en-GB" dirty="0"/>
              <a:t>If you do this without any regularisation you just get noisy images </a:t>
            </a:r>
            <a:r>
              <a:rPr lang="en-GB" dirty="0">
                <a:sym typeface="Wingdings" pitchFamily="2" charset="2"/>
              </a:rPr>
              <a:t> adversarial examples</a:t>
            </a:r>
          </a:p>
          <a:p>
            <a:endParaRPr lang="en-GB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24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start talking about things like:</a:t>
            </a:r>
          </a:p>
          <a:p>
            <a:pPr marL="171450" indent="-171450">
              <a:buFontTx/>
              <a:buChar char="-"/>
            </a:pPr>
            <a:r>
              <a:rPr lang="en-GB" dirty="0"/>
              <a:t>Circuits</a:t>
            </a:r>
          </a:p>
          <a:p>
            <a:pPr marL="171450" indent="-171450">
              <a:buFontTx/>
              <a:buChar char="-"/>
            </a:pPr>
            <a:r>
              <a:rPr lang="en-GB" dirty="0" err="1"/>
              <a:t>Polysemanticity</a:t>
            </a:r>
            <a:r>
              <a:rPr lang="en-GB" dirty="0"/>
              <a:t> of neurons, </a:t>
            </a:r>
            <a:r>
              <a:rPr lang="en-GB" dirty="0" err="1"/>
              <a:t>ie</a:t>
            </a:r>
            <a:r>
              <a:rPr lang="en-GB" dirty="0"/>
              <a:t>. Some neurons get excited with both dogs and cars.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92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start talking about things like:</a:t>
            </a:r>
          </a:p>
          <a:p>
            <a:pPr marL="171450" indent="-171450">
              <a:buFontTx/>
              <a:buChar char="-"/>
            </a:pPr>
            <a:r>
              <a:rPr lang="en-GB" dirty="0"/>
              <a:t>Circuits</a:t>
            </a:r>
          </a:p>
          <a:p>
            <a:pPr marL="171450" indent="-171450">
              <a:buFontTx/>
              <a:buChar char="-"/>
            </a:pPr>
            <a:r>
              <a:rPr lang="en-GB" dirty="0" err="1"/>
              <a:t>Polysemanticity</a:t>
            </a:r>
            <a:r>
              <a:rPr lang="en-GB" dirty="0"/>
              <a:t> of neurons, </a:t>
            </a:r>
            <a:r>
              <a:rPr lang="en-GB" dirty="0" err="1"/>
              <a:t>ie</a:t>
            </a:r>
            <a:r>
              <a:rPr lang="en-GB" dirty="0"/>
              <a:t>. Some neurons get excited with both dogs and cars.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30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4E39B-5E27-4395-F444-F81AA3E25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C2610A-8689-AFBB-A892-77094F5EB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915AE5-68FC-957D-A187-A882FBAF3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All of the images are “feature visualisations”, </a:t>
            </a:r>
            <a:r>
              <a:rPr lang="en-GB" dirty="0" err="1"/>
              <a:t>ie</a:t>
            </a:r>
            <a:r>
              <a:rPr lang="en-GB" dirty="0"/>
              <a:t>. Images which have been optimised to fire that specific channel (in a CNN layer you have C channels, so that layer has W x H x C).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B4690-C150-55DF-7C41-CF84B1424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9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30333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466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4638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5E19-1301-44C0-8F27-8B4339EFA248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26107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5858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DC06-C956-40EB-B7C2-5D24D2134868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19597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72CD8-4874-4E1A-99A5-6A33EAEAD984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74776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23BCF-757C-48E4-AB43-882F0A78532C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75608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683EC-1E11-45E0-886A-851228B0A8DF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6366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D4AE-58D3-41BB-8060-5ADF87B91618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2480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5DBF-6AEB-4550-BEA6-FE6CE3862FB9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06673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26487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B2C9E-B7BA-48F8-8C95-4A603CB4A0B6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980370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10E69-4493-469E-9F6F-0F2C42DABB23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23154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44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82C8-03A6-4D1C-870A-BE728679E492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539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533C-450F-4C7A-8669-D1C1D442E9DA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01924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025"/>
            <a:ext cx="9984000" cy="5934075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B67106-7FE2-4B8D-9827-B242124A96D0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8D6E0-472D-9B14-F3A6-BC2F23E87040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46774957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0A93-6E2C-479B-B487-61050B029E0E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6960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FBB15-756E-4C9B-BAD5-65B8245F1711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25788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664A-9D95-4BFD-9EE2-ED03761B5D93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80361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EE2EA-C029-0AE3-B18F-CB5D823C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16F8D3-3840-4002-A902-CA5665F1877D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4AA3B-FC1A-1DAF-C282-4ED6FC740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8A0A1-4076-F926-D730-16EF8BBD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E70A2-A3C6-29D0-1DEB-4D8F9283B18B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2710C7-980D-1529-A1C4-D0B914429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1609BCD-EF9A-DF89-AAD2-167090C57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99523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668972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6E35-447D-4F3F-B312-D5A5B297F989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3963589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53B4-E62F-43A9-95E1-1281FC369A0C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20639597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C65B-45F4-494F-85C9-F650D9479B4E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7332222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B683-185E-47F3-8B62-B7D69EB8BD5B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65065361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529D-9412-41C5-A6C2-C931A11B8D57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356906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6683B-1327-4EC5-BC3D-F1BC9929DF1D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6322611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00F3C-9559-4D72-9EA0-55DADACB2573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00704966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BB1C3-5A45-497F-BCC7-EC2CAE0BF41E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8784684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B9E16-EEE1-449A-9FC3-EC3A45AD75A9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41354154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5C08-4378-4C2A-80FC-85BE4CC22ED2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3955305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0DA90-2FF2-F36C-F9FF-CD7A192F0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714C7637-5E21-BDDB-D675-718E58535D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57B56D4-851E-7242-EAB1-CD5B53E8B9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25FF1F4-36F0-A184-7B99-8F5F4A49C8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198715B-A90B-9B06-A055-401A84B092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9D2E04D5-A2EE-135D-A8C9-6E695F9BCF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8CE0DC1F-799B-3F7A-3A71-D20337A474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E8EAEE22-055F-6869-D50D-D9C8C9082F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EADAC67C-850F-96D3-0962-09E1B4CC3E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683187A0-2E68-170D-55EF-0FA20E7A75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62882915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9A96-AD1A-4D71-9FB8-4FC24821C6DB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640183430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4DA1-1F50-4046-AB99-973BFEA76F20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7450929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F4D7C-325E-46DC-8928-255FD373C96D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78587760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0609-BB11-4BF4-8697-59822653EB4F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4084216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4F2A2-6868-407F-8098-72A30A0A7D4F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78277818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DFD2-A19B-4FDD-86ED-B185BF53816E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30675283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18C7-E49D-46B4-A26D-8654FF91818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11599155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F4B4E-1431-4713-BED5-A43C1F5596C4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285968501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"/>
            <a:ext cx="12193489" cy="68579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043340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14899905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98F30683-44FB-4995-47C3-43A7DE5523C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7A24E86-91AA-6A9B-314A-752B77481A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879B37A-F4A9-2DDA-3FC3-9FC52384AE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3DABC58-132F-2F2F-EB5B-78B30A3D44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DFE51362-844C-B4F1-1A83-A287F312E9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0F57AAB-C462-6A3A-9686-048341EA78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A0D371A-82CE-1829-AA32-FB790C7A60A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A0DE082-4D8F-8158-56B4-AF85C4A0FA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30CFB56-59E9-38CF-519A-B532B32547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FB5434B5-DD4C-F988-6EBA-085A7DD49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1E34748E-CBEF-26E7-AB9F-696FA5D59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1DF2DBC8-2D33-BD84-A330-691C8B979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9999131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65854826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1169666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8F1E4B3C-5470-00F2-B8CB-BB4906CF439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7D7A316D-6FA6-8EBE-A7B4-43071E70A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1C06CEA-028D-9197-2DEF-67878595AE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A93E8D-A827-0EF8-FC25-4EDF7B194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F359F29-A6DD-FD4C-F807-701DEA41EDF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468BF6B-AEBB-4CAA-244D-9EBE80B9A1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C60AC05-547F-FA65-604E-4ED4912EA9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7632E58E-1400-1E6E-BB60-7A9B794F4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4D65D159-581D-F29B-BBD4-C1C5BACCEE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4250105972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3A87AD45-2D2F-D96C-947C-BAE35BFEBE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EDC35F-4F2D-B2A7-1ECD-0CF19D1AD2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7F4776F-4E5E-13DF-F11A-A6808FFFC9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A993AE1-6A24-5C17-7FE2-A16589D9C4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A87F8EF-CDAD-15A2-A361-88921E1CAF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90186DB-2300-A8AA-8FAD-2C609649A6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1922286-E237-1114-3A54-E1731611D6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B4DA78C-0EF6-B05D-F2D2-EFEDA343E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00F92FE-6EB2-0D0E-BFC9-559AD1E7A4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21612589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76181910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408184500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59517005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878288"/>
            <a:ext cx="5606484" cy="652688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9CC1682-CCAA-5EE1-585E-F7C4434F1C5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70403FB-3386-A0FE-3E9D-A2925EF0E8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2CDC1DE-179E-04D4-B493-BF069DE85D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B9A68412-C85B-6332-8B98-2635795BBA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ECB875-34C4-65FF-6CDA-1356F6BC76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3B5B848-7A8D-931B-DFC2-C5B37B8DB6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61AABDF-9542-DBC6-6388-ABE2035BE7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57C10C3-A39D-D1F6-3C50-91EC9A5E76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E4DD9B4A-92B0-0B9A-755B-A13B032A85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000926829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038C-7537-45C4-BC31-19A4CC76608A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818251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A9E25-142E-4760-8666-599A78D60753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0150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996D-125E-4908-B6F0-50835E42F7CC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84810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2C0C-5320-426A-9514-B5BB83F873AE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0986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563C1-8B3D-4242-8BBB-2FEB2725DAC9}" type="datetime1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64979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330E4-EC35-42CE-9A21-653C43AB9D97}" type="datetime1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68227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DF983-3AD9-45E2-9CD5-5871D2EB91F5}" type="datetime1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129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FE5E2-074F-4C32-9E7C-7D1CD6D9C46F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2202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A389-F2F3-48BD-8637-714D04FBE282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3203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238870"/>
            <a:ext cx="5163243" cy="3190130"/>
          </a:xfrm>
        </p:spPr>
        <p:txBody>
          <a:bodyPr/>
          <a:lstStyle>
            <a:lvl1pPr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20F845-3051-4964-8810-4D6B9CEE5602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819"/>
            <a:ext cx="5777508" cy="3101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35426-417C-E41E-5A03-5974D3C79A0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7516182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0F4440-CEDC-0D92-E0D5-5C1E3B59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A021F-8558-9528-DA3D-486CCDBEB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6232" y="1394619"/>
            <a:ext cx="11541025" cy="48664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1A8F0-AC4B-E4A0-94D0-99C4BFD97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50">
                <a:solidFill>
                  <a:schemeClr val="accent1"/>
                </a:solidFill>
              </a:defRPr>
            </a:lvl1pPr>
          </a:lstStyle>
          <a:p>
            <a:fld id="{644011B4-2383-4A6D-84D7-C0A7DC378FD8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0FC7A-298A-77A0-6596-56B0B3FD8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85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17C40-7EB7-0CFD-6F6C-54AE57DE1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36755" y="6393702"/>
            <a:ext cx="318491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850" b="1">
                <a:solidFill>
                  <a:schemeClr val="accent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6CDD9-97E9-735B-8549-0F3AE3CCAC5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accent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1450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9" r:id="rId2"/>
    <p:sldLayoutId id="2147483680" r:id="rId3"/>
    <p:sldLayoutId id="2147483649" r:id="rId4"/>
    <p:sldLayoutId id="2147483657" r:id="rId5"/>
    <p:sldLayoutId id="2147483658" r:id="rId6"/>
    <p:sldLayoutId id="2147483681" r:id="rId7"/>
    <p:sldLayoutId id="2147483682" r:id="rId8"/>
    <p:sldLayoutId id="2147483675" r:id="rId9"/>
    <p:sldLayoutId id="2147483650" r:id="rId10"/>
    <p:sldLayoutId id="2147483683" r:id="rId11"/>
    <p:sldLayoutId id="2147483684" r:id="rId12"/>
    <p:sldLayoutId id="2147483652" r:id="rId13"/>
    <p:sldLayoutId id="2147483685" r:id="rId14"/>
    <p:sldLayoutId id="2147483686" r:id="rId15"/>
    <p:sldLayoutId id="2147483659" r:id="rId16"/>
    <p:sldLayoutId id="2147483687" r:id="rId17"/>
    <p:sldLayoutId id="2147483688" r:id="rId18"/>
    <p:sldLayoutId id="2147483660" r:id="rId19"/>
    <p:sldLayoutId id="2147483689" r:id="rId20"/>
    <p:sldLayoutId id="2147483690" r:id="rId21"/>
    <p:sldLayoutId id="2147483677" r:id="rId22"/>
    <p:sldLayoutId id="2147483691" r:id="rId23"/>
    <p:sldLayoutId id="2147483692" r:id="rId24"/>
    <p:sldLayoutId id="2147483676" r:id="rId25"/>
    <p:sldLayoutId id="2147483667" r:id="rId26"/>
    <p:sldLayoutId id="2147483693" r:id="rId27"/>
    <p:sldLayoutId id="2147483694" r:id="rId28"/>
    <p:sldLayoutId id="2147483666" r:id="rId29"/>
    <p:sldLayoutId id="2147483661" r:id="rId30"/>
    <p:sldLayoutId id="2147483695" r:id="rId31"/>
    <p:sldLayoutId id="2147483696" r:id="rId32"/>
    <p:sldLayoutId id="2147483669" r:id="rId33"/>
    <p:sldLayoutId id="2147483697" r:id="rId34"/>
    <p:sldLayoutId id="2147483698" r:id="rId35"/>
    <p:sldLayoutId id="2147483678" r:id="rId36"/>
    <p:sldLayoutId id="2147483699" r:id="rId37"/>
    <p:sldLayoutId id="2147483700" r:id="rId38"/>
    <p:sldLayoutId id="2147483662" r:id="rId39"/>
    <p:sldLayoutId id="2147483701" r:id="rId40"/>
    <p:sldLayoutId id="2147483702" r:id="rId41"/>
    <p:sldLayoutId id="2147483663" r:id="rId42"/>
    <p:sldLayoutId id="2147483703" r:id="rId43"/>
    <p:sldLayoutId id="2147483704" r:id="rId44"/>
    <p:sldLayoutId id="2147483664" r:id="rId45"/>
    <p:sldLayoutId id="2147483705" r:id="rId46"/>
    <p:sldLayoutId id="2147483706" r:id="rId47"/>
    <p:sldLayoutId id="2147483665" r:id="rId48"/>
    <p:sldLayoutId id="2147483671" r:id="rId49"/>
    <p:sldLayoutId id="2147483707" r:id="rId50"/>
    <p:sldLayoutId id="2147483708" r:id="rId51"/>
    <p:sldLayoutId id="2147483670" r:id="rId52"/>
    <p:sldLayoutId id="2147483672" r:id="rId53"/>
    <p:sldLayoutId id="2147483674" r:id="rId54"/>
    <p:sldLayoutId id="2147483709" r:id="rId55"/>
    <p:sldLayoutId id="2147483710" r:id="rId56"/>
    <p:sldLayoutId id="2147483673" r:id="rId57"/>
    <p:sldLayoutId id="2147483654" r:id="rId58"/>
    <p:sldLayoutId id="2147483711" r:id="rId59"/>
    <p:sldLayoutId id="2147483712" r:id="rId60"/>
    <p:sldLayoutId id="2147483655" r:id="rId61"/>
    <p:sldLayoutId id="2147483713" r:id="rId62"/>
    <p:sldLayoutId id="2147483714" r:id="rId63"/>
  </p:sldLayoutIdLst>
  <p:transition>
    <p:fade/>
  </p:transition>
  <p:hf hdr="0"/>
  <p:txStyles>
    <p:titleStyle>
      <a:lvl1pPr algn="l" defTabSz="685765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61991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23984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485975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3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6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18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1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206" userDrawn="1">
          <p15:clr>
            <a:srgbClr val="F26B43"/>
          </p15:clr>
        </p15:guide>
        <p15:guide id="4" pos="7475" userDrawn="1">
          <p15:clr>
            <a:srgbClr val="F26B43"/>
          </p15:clr>
        </p15:guide>
        <p15:guide id="5" orient="horz" pos="207" userDrawn="1">
          <p15:clr>
            <a:srgbClr val="F26B43"/>
          </p15:clr>
        </p15:guide>
        <p15:guide id="6" orient="horz" pos="4114" userDrawn="1">
          <p15:clr>
            <a:srgbClr val="F26B43"/>
          </p15:clr>
        </p15:guide>
        <p15:guide id="7" orient="horz" pos="3944" userDrawn="1">
          <p15:clr>
            <a:srgbClr val="F26B43"/>
          </p15:clr>
        </p15:guide>
        <p15:guide id="8" orient="horz" pos="879" userDrawn="1">
          <p15:clr>
            <a:srgbClr val="F26B43"/>
          </p15:clr>
        </p15:guide>
        <p15:guide id="9" pos="3723" userDrawn="1">
          <p15:clr>
            <a:srgbClr val="F26B43"/>
          </p15:clr>
        </p15:guide>
        <p15:guide id="10" pos="39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jGCvY4gNnA8?feature=oembed" TargetMode="Externa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7CC57-32B4-5651-C726-27956387C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0337-D626-AC7B-5E8D-3144BB486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0" y="2417400"/>
            <a:ext cx="11391273" cy="1847942"/>
          </a:xfrm>
        </p:spPr>
        <p:txBody>
          <a:bodyPr/>
          <a:lstStyle/>
          <a:p>
            <a:r>
              <a:rPr lang="en-GB" dirty="0"/>
              <a:t>Mechanistic Interpretability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7FCD95-DD6E-BAAA-DD32-3D1E187DA7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Brief and Incomplete History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ADEF3F-453F-A867-067C-B77BAD467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Sergio Estan Ruiz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1597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3528B-914E-2F06-79D6-49749867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Circuits Thread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4C24B-C728-B6C3-5BDB-4E92ED35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3BDFE-7CBD-DD57-B2E7-DF9B5EC4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6DE0B-2F99-46B5-5508-B5991A0C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10</a:t>
            </a:fld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A600066-969C-8584-44B2-AB69EF71A1B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From neurons to circuits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E06E47-AFBB-D9CB-9834-A00003307048}"/>
              </a:ext>
            </a:extLst>
          </p:cNvPr>
          <p:cNvGrpSpPr/>
          <p:nvPr/>
        </p:nvGrpSpPr>
        <p:grpSpPr>
          <a:xfrm>
            <a:off x="2209800" y="3787744"/>
            <a:ext cx="7772400" cy="1291750"/>
            <a:chOff x="325800" y="1359959"/>
            <a:chExt cx="7772400" cy="129175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690276-F8B4-D1EA-8919-51D200AA2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800" y="1359959"/>
              <a:ext cx="7772400" cy="129175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447D0D-28C6-0317-619A-10D3586B32DC}"/>
                </a:ext>
              </a:extLst>
            </p:cNvPr>
            <p:cNvSpPr/>
            <p:nvPr/>
          </p:nvSpPr>
          <p:spPr>
            <a:xfrm>
              <a:off x="325800" y="1359959"/>
              <a:ext cx="6059759" cy="371567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5D982F-ED55-AB9B-3F42-DE149F5414C4}"/>
                </a:ext>
              </a:extLst>
            </p:cNvPr>
            <p:cNvSpPr/>
            <p:nvPr/>
          </p:nvSpPr>
          <p:spPr>
            <a:xfrm>
              <a:off x="2684504" y="2005834"/>
              <a:ext cx="4859296" cy="371567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BC3D1944-10F0-C4E7-A81B-D8579FE3F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1430339"/>
            <a:ext cx="7772400" cy="19006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D3835C-7BDC-96A4-CB6E-D490D9625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702" y="1287013"/>
            <a:ext cx="7537713" cy="27061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8B5A30-6B7F-60AC-FCB5-9DAA6E57E1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1040" y="1275919"/>
            <a:ext cx="6970057" cy="28487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607A85-6AA4-79A8-9E6E-A93B873B6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702" y="3331013"/>
            <a:ext cx="7772400" cy="2806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F832223-6686-9FCF-DFBA-07C778B051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2596" y="3542320"/>
            <a:ext cx="7772400" cy="29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81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23956-0A55-6654-5446-98AF202F9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62A4-201D-186A-F9C9-CC9065132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Circuits Thread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4515A-4BE1-6001-1BCD-8C4C0B00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28402-650C-3EE4-A72D-C251F62A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5556D-D3D4-2BA2-B464-34CCBD80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11</a:t>
            </a:fld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B0E1581-FAF1-E434-4C35-96F21AB1B04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From neurons to circuits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64EB97-6F01-CA1F-0DE9-10144DD44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42" y="1180089"/>
            <a:ext cx="7537713" cy="27061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86A50E-720C-B419-0967-B4C9A2229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505" y="4061917"/>
            <a:ext cx="4926844" cy="205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9077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8A943-A7A1-E0F9-3989-322EE9929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7AE5C-2CED-59D8-0F6C-5A631DC69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Circuits Thread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D22FA-6001-1F6A-3121-05CC5CA3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C8C65C-9D75-8AC0-7BAA-06531EEC7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13398-1187-B3DD-52AC-D3226E4A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12</a:t>
            </a:fld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46246CA-2444-B1B9-0314-DF2008A982F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From neurons to circuits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6E901E-7746-8C84-9EA0-CFE590928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00" y="1061326"/>
            <a:ext cx="6970057" cy="28487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A3B016-C276-E634-33BB-F96DE25F3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2260960"/>
            <a:ext cx="7311139" cy="35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3675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B1632-F9EB-5953-5882-6AC18266C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4EFDD-7C0A-8E00-9908-6B4B38ED7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Circuits Thread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A0543-14A2-564F-BF65-A65663E77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A17BE-F216-7DE9-5A2E-1581DEEF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4002A-8C0B-4DE8-7237-1ED3910B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13</a:t>
            </a:fld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513636C-4D8D-B444-D835-66E23D73184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From neurons to circuits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5352B3-E9C2-46DE-B3FF-BD3CC061C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82" y="1105729"/>
            <a:ext cx="5924740" cy="31005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9A8801-C566-57FB-1347-5CF264918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95" y="4575395"/>
            <a:ext cx="5083313" cy="1176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8D38DC-4484-33F3-41EB-C4CB7C3E37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598" y="742088"/>
            <a:ext cx="5662666" cy="1725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9A6D7C-C4A3-54F1-AF49-135B39D22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8866" y="3436941"/>
            <a:ext cx="5604398" cy="23153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2720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4806F-D7E8-F727-FE47-64F20C43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 anchor="t">
            <a:normAutofit/>
          </a:bodyPr>
          <a:lstStyle/>
          <a:p>
            <a:r>
              <a:rPr lang="en-GB"/>
              <a:t>A YouTube video you should watch in your spare time</a:t>
            </a:r>
            <a:endParaRPr lang="en-GB" dirty="0"/>
          </a:p>
        </p:txBody>
      </p:sp>
      <p:pic>
        <p:nvPicPr>
          <p:cNvPr id="8" name="Online Media 5" descr="What Do Neural Networks Really Learn? Exploring the Brain of an AI Model">
            <a:hlinkClick r:id="" action="ppaction://media"/>
            <a:extLst>
              <a:ext uri="{FF2B5EF4-FFF2-40B4-BE49-F238E27FC236}">
                <a16:creationId xmlns:a16="http://schemas.microsoft.com/office/drawing/2014/main" id="{2150E92B-B283-486F-A980-0F49F25D81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89380" y="1078632"/>
            <a:ext cx="8613240" cy="4866481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1E0DC-E2D6-B381-5EDC-03A636A2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03467850-4A32-48D9-B65E-F551EAA4CC04}" type="datetime1">
              <a:rPr lang="en-GB" smtClean="0"/>
              <a:pPr>
                <a:spcAft>
                  <a:spcPts val="600"/>
                </a:spcAft>
              </a:pPr>
              <a:t>18/06/2026</a:t>
            </a:fld>
            <a:endParaRPr lang="en-GB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C4F60E0-1C01-7612-8487-B7164406E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250F6-3C07-F282-DB4A-0668E6A8F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6755" y="6393702"/>
            <a:ext cx="318491" cy="137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CBA53E11-492D-48B3-9F9B-09541CA2A39A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073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F67A5-CC63-E105-9680-0D904DEE3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2012950"/>
            <a:ext cx="9984000" cy="2832100"/>
          </a:xfrm>
        </p:spPr>
        <p:txBody>
          <a:bodyPr/>
          <a:lstStyle/>
          <a:p>
            <a:pPr algn="ctr"/>
            <a:r>
              <a:rPr lang="en-GB" u="sng" dirty="0"/>
              <a:t>Stage 2:</a:t>
            </a:r>
            <a:br>
              <a:rPr lang="en-GB" u="sng" dirty="0"/>
            </a:br>
            <a:r>
              <a:rPr lang="en-GB" dirty="0"/>
              <a:t>The arrival of Transformers and LLMs</a:t>
            </a:r>
            <a:endParaRPr lang="en-GB" u="sng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36BCBB-BDE6-E897-4275-49A9C5B32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004B4D-8133-E4EC-C6E0-5835698FF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72B72-9BA2-0505-74BB-FB244EC99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67505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272E6-E79E-789D-9C8D-6C32DA82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EA98-97E6-8559-044D-00BC60AF4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LLMs and NLP became popular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E2BE3F8-CA92-90F7-2D0A-B760C15B469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3233905"/>
              </p:ext>
            </p:extLst>
          </p:nvPr>
        </p:nvGraphicFramePr>
        <p:xfrm>
          <a:off x="144452" y="2093463"/>
          <a:ext cx="11903095" cy="283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0F784F-600C-E673-C0E2-472CB4433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190A9-8E1B-AACE-4A9B-E94A6081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AE6EA-174B-EE8C-93FA-BF25BAE4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40399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032D-B8AF-52EF-24B5-B0DF087FE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Mathematical Framework for Transformer Circuits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633C3-D503-933E-4600-874AA2D8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26A4C-97BF-C093-BB01-CFAEE173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A8407-12D3-110B-406D-3EEBD9B9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17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E74D80-584C-3FC1-E8C1-D3595E2375B0}"/>
              </a:ext>
            </a:extLst>
          </p:cNvPr>
          <p:cNvGrpSpPr/>
          <p:nvPr/>
        </p:nvGrpSpPr>
        <p:grpSpPr>
          <a:xfrm>
            <a:off x="2050555" y="1602202"/>
            <a:ext cx="7772400" cy="3653595"/>
            <a:chOff x="315399" y="759749"/>
            <a:chExt cx="7772400" cy="365359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0FEB61-597D-4692-0DF7-274842A7E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399" y="759749"/>
              <a:ext cx="7772400" cy="365359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ECADD9-6C89-29A3-15EA-C4BA073FE5E4}"/>
                </a:ext>
              </a:extLst>
            </p:cNvPr>
            <p:cNvSpPr/>
            <p:nvPr/>
          </p:nvSpPr>
          <p:spPr>
            <a:xfrm>
              <a:off x="1554877" y="3078084"/>
              <a:ext cx="944483" cy="289956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B1B342-9654-9B4F-F4E7-4A530EAEC8FC}"/>
                </a:ext>
              </a:extLst>
            </p:cNvPr>
            <p:cNvSpPr/>
            <p:nvPr/>
          </p:nvSpPr>
          <p:spPr>
            <a:xfrm>
              <a:off x="3739758" y="3762517"/>
              <a:ext cx="1045602" cy="277451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EE47AE-507D-C325-E253-32870C2D8AB1}"/>
                </a:ext>
              </a:extLst>
            </p:cNvPr>
            <p:cNvSpPr/>
            <p:nvPr/>
          </p:nvSpPr>
          <p:spPr>
            <a:xfrm>
              <a:off x="2650244" y="3986851"/>
              <a:ext cx="950547" cy="25222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75499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0BA5-99F1-B23B-0CDC-3C74B576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Mathematical Framework for Transformer Circuits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E9B49-2252-03A8-DE70-CB13552DB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8BF22-C4A2-7A4D-8DF3-051F6E075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FBACF-0485-E22E-2B89-7308BC1E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18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2D7CB43-6548-94E9-DA79-D228D6509C95}"/>
              </a:ext>
            </a:extLst>
          </p:cNvPr>
          <p:cNvGrpSpPr/>
          <p:nvPr/>
        </p:nvGrpSpPr>
        <p:grpSpPr>
          <a:xfrm>
            <a:off x="2209800" y="2133600"/>
            <a:ext cx="7772400" cy="2590800"/>
            <a:chOff x="1502513" y="2122509"/>
            <a:chExt cx="7772400" cy="25908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6C1295-0BFF-A525-9D28-C8166EFDA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2513" y="2122509"/>
              <a:ext cx="7772400" cy="259080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0A9806A-16F2-8777-2F00-FFE043074C61}"/>
                </a:ext>
              </a:extLst>
            </p:cNvPr>
            <p:cNvGrpSpPr/>
            <p:nvPr/>
          </p:nvGrpSpPr>
          <p:grpSpPr>
            <a:xfrm>
              <a:off x="5029198" y="2168229"/>
              <a:ext cx="3947162" cy="1834903"/>
              <a:chOff x="7010398" y="3270497"/>
              <a:chExt cx="3947162" cy="18349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7D9F0AC-4ACB-D162-61E6-A47C3CC08ACB}"/>
                  </a:ext>
                </a:extLst>
              </p:cNvPr>
              <p:cNvSpPr/>
              <p:nvPr/>
            </p:nvSpPr>
            <p:spPr>
              <a:xfrm>
                <a:off x="7010398" y="3270497"/>
                <a:ext cx="2370462" cy="295663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E4AF361-83E8-D2B6-D7F0-BFF2A2E37EA3}"/>
                  </a:ext>
                </a:extLst>
              </p:cNvPr>
              <p:cNvSpPr/>
              <p:nvPr/>
            </p:nvSpPr>
            <p:spPr>
              <a:xfrm>
                <a:off x="9755185" y="4809737"/>
                <a:ext cx="1202375" cy="295663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597400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17230-BC72-F48E-C736-9BBFEA5E6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DACB0-7E6C-CAFD-0E5D-AFDF716C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Mathematical Framework for Transformer Circuits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8783A-353F-CBCE-75A7-27C94361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D3032-1B06-1F06-E01A-09CA2C99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DA76E-D73A-5B0F-2708-203D8D71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19</a:t>
            </a:fld>
            <a:endParaRPr lang="en-GB"/>
          </a:p>
        </p:txBody>
      </p:sp>
      <p:sp>
        <p:nvSpPr>
          <p:cNvPr id="3" name="Subtitle 7">
            <a:extLst>
              <a:ext uri="{FF2B5EF4-FFF2-40B4-BE49-F238E27FC236}">
                <a16:creationId xmlns:a16="http://schemas.microsoft.com/office/drawing/2014/main" id="{3DA80E6F-1C9A-1A78-42C8-621BE0CE92C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/>
          <a:p>
            <a:r>
              <a:rPr lang="en-GB" dirty="0"/>
              <a:t>Circuits in one-layer transformers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046FD-9CFE-0EF8-8B82-303EC0F15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713" y="1684220"/>
            <a:ext cx="3804090" cy="1824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1ABE2B-BA29-15DC-A050-889C1D50E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59" y="1129894"/>
            <a:ext cx="3804090" cy="1376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DE27B-92D8-6D9E-A353-2403F59AD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259" y="2947460"/>
            <a:ext cx="3804090" cy="795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22EB7B-C8C5-EAD0-F2A6-65AED77C5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9713" y="4530093"/>
            <a:ext cx="4227377" cy="11711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A823FE-541E-DC55-BA26-75930D0BC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3826" y="4323707"/>
            <a:ext cx="3097523" cy="16069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FC0238-7381-9A09-B03A-B9493A91646A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5233803" y="1818018"/>
            <a:ext cx="1603456" cy="778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5F0CF0F-B36E-36F9-BA7C-249C2BE400D0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8739304" y="2506141"/>
            <a:ext cx="0" cy="441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AD27F402-854E-4259-DBF7-E4D22DB1B746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5747766" y="1538555"/>
            <a:ext cx="787174" cy="51959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942A80E-C392-F3F3-2285-5763ACDAEF5E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5657090" y="5115669"/>
            <a:ext cx="1886736" cy="11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609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EF44A-73BD-87EA-BBA0-24392BF4A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752" y="2704785"/>
            <a:ext cx="6282005" cy="1448429"/>
          </a:xfrm>
        </p:spPr>
        <p:txBody>
          <a:bodyPr/>
          <a:lstStyle/>
          <a:p>
            <a:r>
              <a:rPr lang="en-GB" dirty="0"/>
              <a:t>What </a:t>
            </a:r>
            <a:r>
              <a:rPr lang="en-GB" i="1" dirty="0"/>
              <a:t>is</a:t>
            </a:r>
            <a:r>
              <a:rPr lang="en-GB" dirty="0"/>
              <a:t> Mechanistic Interpretability?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92B2F-5212-B3B0-606A-921869BE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590086-9360-1A3E-0146-C2F5C3CF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2AF69-DF4F-AEFB-A754-CB484002F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106897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16BA-D7D9-FC97-33FA-88758B7CB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33F6-A5B9-CE1F-BE4A-313A7AF2A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Mathematical Framework for Transformer Circuits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6BD36-965F-BC36-D765-8FEA5BC6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C1AD3-6F90-8A81-0DDE-2784965B0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B1DD6-BC30-E4B6-D95D-36243BB6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20</a:t>
            </a:fld>
            <a:endParaRPr lang="en-GB"/>
          </a:p>
        </p:txBody>
      </p:sp>
      <p:sp>
        <p:nvSpPr>
          <p:cNvPr id="3" name="Subtitle 7">
            <a:extLst>
              <a:ext uri="{FF2B5EF4-FFF2-40B4-BE49-F238E27FC236}">
                <a16:creationId xmlns:a16="http://schemas.microsoft.com/office/drawing/2014/main" id="{2834A535-1071-916F-BCCC-CC83D25837E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/>
          <a:p>
            <a:r>
              <a:rPr lang="en-GB" dirty="0"/>
              <a:t>Circuits in one-layer transformers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8DC160-7220-A79B-5A3B-6180D2DAE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739" y="1988466"/>
            <a:ext cx="6978522" cy="34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49243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3B3D-4AF4-1B5D-DCB4-3DF9C759D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500D4-23FC-BE74-06D5-DB612571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Mathematical Framework for Transformer Circuits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D43A5-A10F-7244-33F4-F54CEDB6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DF968-6EAB-75D6-E119-4CA2E6A6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E5778-A787-CAD2-DD04-1447818A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21</a:t>
            </a:fld>
            <a:endParaRPr lang="en-GB"/>
          </a:p>
        </p:txBody>
      </p:sp>
      <p:sp>
        <p:nvSpPr>
          <p:cNvPr id="3" name="Subtitle 7">
            <a:extLst>
              <a:ext uri="{FF2B5EF4-FFF2-40B4-BE49-F238E27FC236}">
                <a16:creationId xmlns:a16="http://schemas.microsoft.com/office/drawing/2014/main" id="{EE0721F1-FCFC-2956-23C1-1576B2B5DCA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/>
          <a:p>
            <a:r>
              <a:rPr lang="en-GB" dirty="0"/>
              <a:t>Induction Circuits in Two-layer transformers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8D37C0-A18B-88A2-055D-A932C5501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826" y="1054800"/>
            <a:ext cx="7096080" cy="18816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0B6653-83CA-6E36-BD3B-D30DDBC45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826" y="2936477"/>
            <a:ext cx="6720840" cy="1709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8B34CF-ECD3-930D-5CF3-0EC2E9472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030" y="4583350"/>
            <a:ext cx="5577840" cy="181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88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33C8-C8C1-A1FF-34F5-9A9BE4F2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93425-832F-9237-148D-21DDC2DA9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2541360"/>
            <a:ext cx="9984000" cy="1775279"/>
          </a:xfrm>
        </p:spPr>
        <p:txBody>
          <a:bodyPr/>
          <a:lstStyle/>
          <a:p>
            <a:pPr algn="ctr"/>
            <a:r>
              <a:rPr lang="en-GB" u="sng" dirty="0"/>
              <a:t>Stage 3:</a:t>
            </a:r>
            <a:br>
              <a:rPr lang="en-GB" u="sng" dirty="0"/>
            </a:br>
            <a:r>
              <a:rPr lang="en-GB" dirty="0"/>
              <a:t>Dealing with huge models</a:t>
            </a:r>
            <a:endParaRPr lang="en-GB" u="sng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301976-079C-E3B2-7B60-0C9533AA7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CCA1CF-563B-3B4B-C25F-0B429A4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9E493-67BC-F4EC-B852-89C799F7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286791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D6206-7362-A12D-1298-3C59A6B2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Linear Probes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7E009-7142-9AA4-C4F2-0351362EB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noProof="1" smtClean="0"/>
              <a:t>18/06/2026</a:t>
            </a:fld>
            <a:endParaRPr lang="en-GB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EBCC1-232C-5992-DA74-9355E647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E8552-A8BF-030D-4702-04BFB11EE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noProof="1" smtClean="0"/>
              <a:t>23</a:t>
            </a:fld>
            <a:endParaRPr lang="en-GB" noProof="1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AE4001-681E-1FF6-A218-5D12C64714B5}"/>
              </a:ext>
            </a:extLst>
          </p:cNvPr>
          <p:cNvSpPr txBox="1">
            <a:spLocks/>
          </p:cNvSpPr>
          <p:nvPr/>
        </p:nvSpPr>
        <p:spPr>
          <a:xfrm>
            <a:off x="353517" y="1554480"/>
            <a:ext cx="5583238" cy="7467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61991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3984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5975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3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6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18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1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891" lvl="2" indent="-342900"/>
            <a:endParaRPr lang="en-GB" b="0" noProof="1"/>
          </a:p>
          <a:p>
            <a:pPr marL="504891" lvl="2" indent="-342900"/>
            <a:endParaRPr lang="en-GB" noProof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34492F-6296-BAE0-907A-45772E1B2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8" y="1416967"/>
            <a:ext cx="3485525" cy="17476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09704A-1EE0-1BE5-0554-63FCE6637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713" y="1327607"/>
            <a:ext cx="6101080" cy="1837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751891-E925-357F-195F-B1CEF57B3F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3" y="4089047"/>
            <a:ext cx="3528713" cy="8749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556EB1-A400-DF98-5A85-B1076A354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2624" y="4009837"/>
            <a:ext cx="5493257" cy="103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27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B4159-3DD1-6DAF-8A8B-1D1312B78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Sparse Autoencoders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2512B-5607-C229-8C70-BF827EA91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3D7F8-771F-F6EC-0C6C-1A17ED9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55002-4942-EA60-E6A2-4CA0A354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24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A29532-90A3-C0C5-9C16-14BE888B6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00" y="727712"/>
            <a:ext cx="7772400" cy="1244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E13223-FD89-C445-FEA2-2A5A3015B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00" y="1996803"/>
            <a:ext cx="6008218" cy="2717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89FDA1-CB67-F75C-A4AA-6F92D4421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00" y="4823476"/>
            <a:ext cx="6385560" cy="1306812"/>
          </a:xfrm>
          <a:prstGeom prst="rect">
            <a:avLst/>
          </a:prstGeom>
        </p:spPr>
      </p:pic>
      <p:pic>
        <p:nvPicPr>
          <p:cNvPr id="12" name="Picture 11" descr="LLM Interpretability ...">
            <a:extLst>
              <a:ext uri="{FF2B5EF4-FFF2-40B4-BE49-F238E27FC236}">
                <a16:creationId xmlns:a16="http://schemas.microsoft.com/office/drawing/2014/main" id="{FB027666-7FE8-517F-8D79-EE60D6CB4A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012" y="2821940"/>
            <a:ext cx="3693160" cy="2827576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F5DDAB9-8C58-9467-4F7A-CF12D3EC9A90}"/>
              </a:ext>
            </a:extLst>
          </p:cNvPr>
          <p:cNvSpPr/>
          <p:nvPr/>
        </p:nvSpPr>
        <p:spPr>
          <a:xfrm>
            <a:off x="1790669" y="815507"/>
            <a:ext cx="3200400" cy="369262"/>
          </a:xfrm>
          <a:prstGeom prst="roundRect">
            <a:avLst/>
          </a:prstGeom>
          <a:solidFill>
            <a:schemeClr val="accent1">
              <a:alpha val="3584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88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8C558-DB1A-D8EA-B5D6-3FE4F4DB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3A542-8FAC-4E0A-8887-87861D066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2720975"/>
            <a:ext cx="9984000" cy="1416050"/>
          </a:xfrm>
        </p:spPr>
        <p:txBody>
          <a:bodyPr/>
          <a:lstStyle/>
          <a:p>
            <a:pPr algn="ctr"/>
            <a:r>
              <a:rPr lang="en-GB" u="sng" dirty="0"/>
              <a:t>Stage 4:</a:t>
            </a:r>
            <a:br>
              <a:rPr lang="en-GB" u="sng" dirty="0"/>
            </a:br>
            <a:r>
              <a:rPr lang="en-GB" dirty="0"/>
              <a:t>Scalable Interpretability</a:t>
            </a:r>
            <a:endParaRPr lang="en-GB" u="sng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F5B222-EF23-08C3-8FF4-45E4EAEFD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014FC-4BD4-455D-E446-84DBFC36C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6DBD18-6E07-E8A5-FE52-B60F62C8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73200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0253A-CC37-DE0C-9FE5-64DC49AD9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Biology of a Large Language Model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48487-36D4-6DE4-5BE0-F5045FD98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7865D-3C17-0D43-A127-FAC9D9EA6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C2954-4152-5BEC-19C0-ED78EBB1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26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BADECC3-BDE6-EB6A-5269-A4472F77515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Anthropic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5B8FE4-BF81-7B23-33A3-4F0B3092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555" y="2145516"/>
            <a:ext cx="7772400" cy="309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39425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5E7AE-CE22-628D-9BC2-C27A5740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4E824-1F75-C12D-63C3-7346D15A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Biology of a Large Language Model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EAC1A-23D7-6BFD-17E1-194105F6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1CAFF-5485-7200-2AA2-16DE9E296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D6DC2-3E0E-2136-0773-1E77ECCD9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27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6113F66-037F-9D0E-35CF-EFE3DFA5498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Anthropic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BC82E-F98A-427D-E242-A3CB123BE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261" y="1566568"/>
            <a:ext cx="8153400" cy="372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9238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EDBF7-8243-5D8F-F97F-788E65F39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F2E9-7D14-4B20-13DD-057EF25BF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Biology of a Large Language Model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14775-D13A-F205-7CFE-CD714A161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2BAF-8B31-8AD1-6BD2-9D9F4D874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6E487-951F-8510-10E8-3CB92FB24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28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8E18609-E60C-8326-457A-69728453641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Anthropic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8CCEBE-5BF4-FF0F-7EAA-3A5DDAFA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707916"/>
            <a:ext cx="7772400" cy="34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897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A5190-0F21-59BC-31BD-A7856378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74A32-88A7-58AD-7FA7-CBBA73C10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Biology of a Large Language Model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15A2D-36DF-219C-F65F-9A652117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0B442-9747-9A38-87C2-E2151335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E10D6-024E-2301-2B9E-AA6459DD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29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AEFC481-481D-8F6D-F88F-76EE17E4558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Anthropic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D2DD32-D065-99AE-C911-F669AD583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643049"/>
            <a:ext cx="7772400" cy="35719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B267C7-857A-AC4A-0228-560DD8C51213}"/>
              </a:ext>
            </a:extLst>
          </p:cNvPr>
          <p:cNvSpPr txBox="1"/>
          <p:nvPr/>
        </p:nvSpPr>
        <p:spPr>
          <a:xfrm>
            <a:off x="9433560" y="11430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48996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621B3-A443-3B3E-2CA3-5B8D6DD4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MechInterp?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A30DEB-03A0-9B18-35AA-ABC921F7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975F63-0F18-9339-9EA9-37F310EFE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3</a:t>
            </a:fld>
            <a:endParaRPr lang="en-GB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7D30995-A5E6-4BA5-D95E-5A0A85AF56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(That’s how the cool kids call it nowadays)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A3ED23F-E384-439E-0453-AC7E07DE6194}"/>
              </a:ext>
            </a:extLst>
          </p:cNvPr>
          <p:cNvSpPr/>
          <p:nvPr/>
        </p:nvSpPr>
        <p:spPr>
          <a:xfrm>
            <a:off x="1023725" y="2287730"/>
            <a:ext cx="10463042" cy="22825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en-US" sz="2400" i="1" dirty="0">
                <a:solidFill>
                  <a:schemeClr val="tx2"/>
                </a:solidFill>
              </a:rPr>
              <a:t>“Mechanistic interpretability, narrowly, means trying to reverse-engineer the </a:t>
            </a:r>
            <a:r>
              <a:rPr lang="en-US" sz="2400" b="1" i="1" dirty="0">
                <a:solidFill>
                  <a:schemeClr val="tx2"/>
                </a:solidFill>
              </a:rPr>
              <a:t>internal computation</a:t>
            </a:r>
            <a:r>
              <a:rPr lang="en-US" sz="2400" i="1" dirty="0">
                <a:solidFill>
                  <a:schemeClr val="tx2"/>
                </a:solidFill>
              </a:rPr>
              <a:t> of a trained neural network: features, circuits, algorithms, and causal pathways inside the model.”</a:t>
            </a:r>
          </a:p>
          <a:p>
            <a:pPr algn="r">
              <a:lnSpc>
                <a:spcPct val="105000"/>
              </a:lnSpc>
            </a:pPr>
            <a:r>
              <a:rPr lang="en-US" sz="2400" i="1" dirty="0">
                <a:solidFill>
                  <a:schemeClr val="tx2"/>
                </a:solidFill>
              </a:rPr>
              <a:t>- ChatGPT</a:t>
            </a:r>
            <a:endParaRPr lang="en-GB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78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138FA-ED2D-2B7E-04B3-1328F957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5137" y="2928540"/>
            <a:ext cx="7021725" cy="1000919"/>
          </a:xfrm>
        </p:spPr>
        <p:txBody>
          <a:bodyPr/>
          <a:lstStyle/>
          <a:p>
            <a:r>
              <a:rPr lang="en-GB" dirty="0"/>
              <a:t>Thank you for listening!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89BCBE-314A-6638-21F0-732EAEEA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EF4A2-5DF3-1B94-D8EE-4188930C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DFDF49-AE05-D294-EE2C-73F798BB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085530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9F115-8088-C34E-0534-A03F901EF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resources for you to have a 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17DE5-6238-724E-C7FF-3678DE176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814389"/>
            <a:ext cx="11540763" cy="54467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80,000 hours podcast: leading experts (</a:t>
            </a:r>
            <a:r>
              <a:rPr lang="en-GB" dirty="0" err="1"/>
              <a:t>eg.</a:t>
            </a:r>
            <a:r>
              <a:rPr lang="en-GB" dirty="0"/>
              <a:t> Head of AI Safety at GDM) have </a:t>
            </a:r>
            <a:r>
              <a:rPr lang="en-GB" dirty="0" err="1"/>
              <a:t>loooong</a:t>
            </a:r>
            <a:r>
              <a:rPr lang="en-GB" dirty="0"/>
              <a:t> interviews.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91908-7B22-D48B-06B6-E956EE72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BCB9D-14F0-9849-FF34-9946D3E2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3AD83-5F2F-0DEC-B0CB-EC61CDC8D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283868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FEA2-EAC5-265E-4B38-08D6D2450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brief history of mechanistic interpretability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83687-0F25-062A-384F-04B4D1079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F2728-C7FD-2043-9276-5EA4419F1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8EA063-01CF-7FD7-BE54-D8321BCB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32</a:t>
            </a:fld>
            <a:endParaRPr lang="en-GB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A231BDD-93D2-ED77-927C-16E1B4374D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3062421"/>
              </p:ext>
            </p:extLst>
          </p:nvPr>
        </p:nvGraphicFramePr>
        <p:xfrm>
          <a:off x="485775" y="719666"/>
          <a:ext cx="1107281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4F75828-EBD3-DD96-3295-9DD746409492}"/>
              </a:ext>
            </a:extLst>
          </p:cNvPr>
          <p:cNvSpPr txBox="1"/>
          <p:nvPr/>
        </p:nvSpPr>
        <p:spPr>
          <a:xfrm>
            <a:off x="2014538" y="715803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GB" sz="160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6F25A5-EAC0-19E8-738A-471869F97411}"/>
              </a:ext>
            </a:extLst>
          </p:cNvPr>
          <p:cNvSpPr txBox="1"/>
          <p:nvPr/>
        </p:nvSpPr>
        <p:spPr>
          <a:xfrm>
            <a:off x="1600200" y="770096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GB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467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08248-516D-DADE-5C4C-D9632C954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4-stage history of the MechInterp hype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0B5C2-2F3A-064A-69ED-DE0477DA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55225-5B60-7788-7754-098F8155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E33B597-E765-0297-DF5F-E9071790A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469050"/>
              </p:ext>
            </p:extLst>
          </p:nvPr>
        </p:nvGraphicFramePr>
        <p:xfrm>
          <a:off x="217714" y="719666"/>
          <a:ext cx="118001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106930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C8875-CE25-E7EB-CEC8-FFD3E6AF8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2621359"/>
            <a:ext cx="9984000" cy="1615281"/>
          </a:xfrm>
        </p:spPr>
        <p:txBody>
          <a:bodyPr/>
          <a:lstStyle/>
          <a:p>
            <a:pPr algn="ctr"/>
            <a:r>
              <a:rPr lang="en-GB" u="sng" dirty="0"/>
              <a:t>Stage 1:</a:t>
            </a:r>
            <a:br>
              <a:rPr lang="en-GB" dirty="0"/>
            </a:br>
            <a:r>
              <a:rPr lang="en-GB" dirty="0"/>
              <a:t>The Rise of Deep Learning, CNNs and Vision Models*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7DF9C-3ACC-EEA5-EFB9-1269F1DD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31D9AC-AE7F-4565-AAF8-6A0509EA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00686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9A740-42C5-DD73-6691-BBED06D1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Beginning of Deep Learning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EEF3954-D7D3-04EC-8487-157DF4A0448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1564372"/>
              </p:ext>
            </p:extLst>
          </p:nvPr>
        </p:nvGraphicFramePr>
        <p:xfrm>
          <a:off x="485477" y="2293124"/>
          <a:ext cx="11539538" cy="2799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69461D-F58C-7E97-A759-7147DB1BC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1C7D6-90AF-0D36-DF44-7CF602E83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A1198-B208-C2BF-4DC0-152C0582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09403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0E2BA-5F9D-5A58-AB6D-25B650C5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Visualising and Understanding Convolutional Networks (2013)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3D4CF-8B35-222E-B3CF-635B5E26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74F32-1833-577A-A6D0-ED716D8F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7</a:t>
            </a:fld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F0D34DBF-61B4-93C5-17E3-881C95AC800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Matthew D. Zeiler and Rob Fergus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163208-F8FA-980A-0CE3-FF7A2A310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800" y="1256580"/>
            <a:ext cx="7772400" cy="27713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5AD38A-A81A-EED6-2AB7-CFECE5493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800" y="4164006"/>
            <a:ext cx="7772400" cy="196487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0A1DCEC-409E-B329-2919-25458C95C705}"/>
              </a:ext>
            </a:extLst>
          </p:cNvPr>
          <p:cNvGrpSpPr/>
          <p:nvPr/>
        </p:nvGrpSpPr>
        <p:grpSpPr>
          <a:xfrm>
            <a:off x="325800" y="1273382"/>
            <a:ext cx="3810000" cy="4838700"/>
            <a:chOff x="325800" y="1273382"/>
            <a:chExt cx="3810000" cy="48387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21A02C5-D0AF-6127-7DB6-08D2569C8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800" y="1273382"/>
              <a:ext cx="3810000" cy="48387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F20A6C-7CE4-40A0-9713-0FF2C8F376BA}"/>
                </a:ext>
              </a:extLst>
            </p:cNvPr>
            <p:cNvSpPr/>
            <p:nvPr/>
          </p:nvSpPr>
          <p:spPr>
            <a:xfrm>
              <a:off x="1128156" y="2529444"/>
              <a:ext cx="2719449" cy="225631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1AC7BB8-FF71-8355-20FE-FDE877955171}"/>
                </a:ext>
              </a:extLst>
            </p:cNvPr>
            <p:cNvSpPr/>
            <p:nvPr/>
          </p:nvSpPr>
          <p:spPr>
            <a:xfrm>
              <a:off x="508660" y="2753375"/>
              <a:ext cx="1189511" cy="225631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F08EA2-9514-4202-1A02-5ECF4FDAEBF9}"/>
                </a:ext>
              </a:extLst>
            </p:cNvPr>
            <p:cNvSpPr/>
            <p:nvPr/>
          </p:nvSpPr>
          <p:spPr>
            <a:xfrm>
              <a:off x="1698172" y="3105382"/>
              <a:ext cx="2149434" cy="235343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6457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9E934-71B0-65F1-B397-DEACA9318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60F5D-0F7F-C432-EC8E-A9EE391A6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8764" cy="378044"/>
          </a:xfrm>
        </p:spPr>
        <p:txBody>
          <a:bodyPr/>
          <a:lstStyle/>
          <a:p>
            <a:r>
              <a:rPr lang="en-US" dirty="0"/>
              <a:t>Feature Visualisation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C8648-901A-D8C5-FA52-1D81EF9C5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BC873-CF3E-9A98-DC98-EDCD25230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8</a:t>
            </a:fld>
            <a:endParaRPr lang="en-GB"/>
          </a:p>
        </p:txBody>
      </p:sp>
      <p:sp>
        <p:nvSpPr>
          <p:cNvPr id="13" name="Subtitle 7">
            <a:extLst>
              <a:ext uri="{FF2B5EF4-FFF2-40B4-BE49-F238E27FC236}">
                <a16:creationId xmlns:a16="http://schemas.microsoft.com/office/drawing/2014/main" id="{5CE8E6B9-4053-CDC0-8E52-74B14A1993B2}"/>
              </a:ext>
            </a:extLst>
          </p:cNvPr>
          <p:cNvSpPr txBox="1">
            <a:spLocks/>
          </p:cNvSpPr>
          <p:nvPr/>
        </p:nvSpPr>
        <p:spPr>
          <a:xfrm>
            <a:off x="326232" y="630044"/>
            <a:ext cx="10174128" cy="3715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5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accent3"/>
                </a:solidFill>
                <a:latin typeface="+mn-lt"/>
                <a:ea typeface="Inter Medium" panose="02000503000000020004" pitchFamily="2" charset="0"/>
                <a:cs typeface="+mn-cs"/>
              </a:defRPr>
            </a:lvl1pPr>
            <a:lvl2pPr marL="342882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685765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47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30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12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5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77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0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Chris Olah, Alexander Mordvintsev and Ludwig Schubert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8DDC88-8345-113C-A88A-A67735F78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99" y="1645920"/>
            <a:ext cx="967515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9833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44AE-C7B8-E266-633B-6030758AB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8764" cy="378044"/>
          </a:xfrm>
        </p:spPr>
        <p:txBody>
          <a:bodyPr/>
          <a:lstStyle/>
          <a:p>
            <a:r>
              <a:rPr lang="en-US" dirty="0"/>
              <a:t>Feature Visualisation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3A00F-DCBB-A798-3D6E-E62DA7BE3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18/06/2026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44E22-972F-97E5-78CE-5F8455342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9</a:t>
            </a:fld>
            <a:endParaRPr lang="en-GB"/>
          </a:p>
        </p:txBody>
      </p:sp>
      <p:sp>
        <p:nvSpPr>
          <p:cNvPr id="13" name="Subtitle 7">
            <a:extLst>
              <a:ext uri="{FF2B5EF4-FFF2-40B4-BE49-F238E27FC236}">
                <a16:creationId xmlns:a16="http://schemas.microsoft.com/office/drawing/2014/main" id="{07F1A98E-2B1B-C163-1D3C-F464FBAD4170}"/>
              </a:ext>
            </a:extLst>
          </p:cNvPr>
          <p:cNvSpPr txBox="1">
            <a:spLocks/>
          </p:cNvSpPr>
          <p:nvPr/>
        </p:nvSpPr>
        <p:spPr>
          <a:xfrm>
            <a:off x="326232" y="630044"/>
            <a:ext cx="10174128" cy="3715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5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accent3"/>
                </a:solidFill>
                <a:latin typeface="+mn-lt"/>
                <a:ea typeface="Inter Medium" panose="02000503000000020004" pitchFamily="2" charset="0"/>
                <a:cs typeface="+mn-cs"/>
              </a:defRPr>
            </a:lvl1pPr>
            <a:lvl2pPr marL="342882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685765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47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30" indent="0" algn="ctr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12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5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77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0" indent="0" algn="ctr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Chris Olah, Alexander Mordvintsev and Ludwig Schubert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B79E96-9112-27FA-999E-1C643755B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293850"/>
            <a:ext cx="7772400" cy="2135150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2CB3F5B-B98F-C633-9149-B458A0C25528}"/>
              </a:ext>
            </a:extLst>
          </p:cNvPr>
          <p:cNvSpPr/>
          <p:nvPr/>
        </p:nvSpPr>
        <p:spPr>
          <a:xfrm>
            <a:off x="4587240" y="3840480"/>
            <a:ext cx="2758440" cy="716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Regularisation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60F15F9-5DF7-8E41-F372-49DD32C8F2B8}"/>
              </a:ext>
            </a:extLst>
          </p:cNvPr>
          <p:cNvSpPr/>
          <p:nvPr/>
        </p:nvSpPr>
        <p:spPr>
          <a:xfrm>
            <a:off x="830580" y="5206010"/>
            <a:ext cx="2758440" cy="716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Frequency penalisation, e.g. total variation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E409B92-4BCB-30D4-5270-0D50FD9589C0}"/>
              </a:ext>
            </a:extLst>
          </p:cNvPr>
          <p:cNvSpPr/>
          <p:nvPr/>
        </p:nvSpPr>
        <p:spPr>
          <a:xfrm>
            <a:off x="4587240" y="5441716"/>
            <a:ext cx="2758440" cy="716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Transformation Robustness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CD06F75-4D9A-BB79-9BFE-F7F8A1050221}"/>
              </a:ext>
            </a:extLst>
          </p:cNvPr>
          <p:cNvSpPr/>
          <p:nvPr/>
        </p:nvSpPr>
        <p:spPr>
          <a:xfrm>
            <a:off x="8343900" y="5206010"/>
            <a:ext cx="2758440" cy="716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Learned priors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E2BB0FE3-469D-86C3-9626-B9B70E0A2AE9}"/>
              </a:ext>
            </a:extLst>
          </p:cNvPr>
          <p:cNvCxnSpPr>
            <a:stCxn id="19" idx="2"/>
            <a:endCxn id="20" idx="0"/>
          </p:cNvCxnSpPr>
          <p:nvPr/>
        </p:nvCxnSpPr>
        <p:spPr>
          <a:xfrm rot="5400000">
            <a:off x="3763505" y="3003055"/>
            <a:ext cx="649250" cy="375666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1F1FF8FC-AF02-8DDC-4316-BEFB0E82455E}"/>
              </a:ext>
            </a:extLst>
          </p:cNvPr>
          <p:cNvCxnSpPr>
            <a:cxnSpLocks/>
            <a:stCxn id="19" idx="2"/>
            <a:endCxn id="21" idx="0"/>
          </p:cNvCxnSpPr>
          <p:nvPr/>
        </p:nvCxnSpPr>
        <p:spPr>
          <a:xfrm rot="5400000">
            <a:off x="5523982" y="4999238"/>
            <a:ext cx="884956" cy="12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id="{D76B3BF2-5FB0-90EA-A2EE-70F889DBC07A}"/>
              </a:ext>
            </a:extLst>
          </p:cNvPr>
          <p:cNvCxnSpPr>
            <a:stCxn id="19" idx="2"/>
            <a:endCxn id="22" idx="0"/>
          </p:cNvCxnSpPr>
          <p:nvPr/>
        </p:nvCxnSpPr>
        <p:spPr>
          <a:xfrm rot="16200000" flipH="1">
            <a:off x="7520165" y="3003055"/>
            <a:ext cx="649250" cy="375666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21100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ICL PPT Theme">
  <a:themeElements>
    <a:clrScheme name="Imperial colour theme">
      <a:dk1>
        <a:sysClr val="windowText" lastClr="000000"/>
      </a:dk1>
      <a:lt1>
        <a:sysClr val="window" lastClr="FFFFFF"/>
      </a:lt1>
      <a:dk2>
        <a:srgbClr val="000080"/>
      </a:dk2>
      <a:lt2>
        <a:srgbClr val="F5F5F5"/>
      </a:lt2>
      <a:accent1>
        <a:srgbClr val="0000CD"/>
      </a:accent1>
      <a:accent2>
        <a:srgbClr val="C71585"/>
      </a:accent2>
      <a:accent3>
        <a:srgbClr val="7B68EE"/>
      </a:accent3>
      <a:accent4>
        <a:srgbClr val="FF0000"/>
      </a:accent4>
      <a:accent5>
        <a:srgbClr val="FF4500"/>
      </a:accent5>
      <a:accent6>
        <a:srgbClr val="006400"/>
      </a:accent6>
      <a:hlink>
        <a:srgbClr val="000080"/>
      </a:hlink>
      <a:folHlink>
        <a:srgbClr val="C71585"/>
      </a:folHlink>
    </a:clrScheme>
    <a:fontScheme name="Imperial College Standard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5000"/>
          </a:lnSpc>
          <a:defRPr sz="1600" dirty="0">
            <a:solidFill>
              <a:schemeClr val="tx1"/>
            </a:solidFill>
          </a:defRPr>
        </a:defPPr>
      </a:lstStyle>
    </a:txDef>
  </a:objectDefaults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Arial_Imperial_PowerPoint_16_9_simplified template" id="{D8CC7F33-2E6C-8544-BE6D-F19926D89FAD}" vid="{8D5E71C1-098D-8F41-9670-B5DB74650D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BBFDCE9C65C45B257CD4C89E0CC4C" ma:contentTypeVersion="3" ma:contentTypeDescription="Create a new document." ma:contentTypeScope="" ma:versionID="024eea61a99e276f29bb4de829abc010">
  <xsd:schema xmlns:xsd="http://www.w3.org/2001/XMLSchema" xmlns:xs="http://www.w3.org/2001/XMLSchema" xmlns:p="http://schemas.microsoft.com/office/2006/metadata/properties" xmlns:ns2="58ccc919-a085-4c55-a8d0-fc57436857d8" targetNamespace="http://schemas.microsoft.com/office/2006/metadata/properties" ma:root="true" ma:fieldsID="6c52aa458bad14d68220b81cc9789cb2" ns2:_="">
    <xsd:import namespace="58ccc919-a085-4c55-a8d0-fc57436857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cc919-a085-4c55-a8d0-fc57436857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7BB4C6-127E-40DB-83D0-BAD626190316}">
  <ds:schemaRefs>
    <ds:schemaRef ds:uri="http://schemas.microsoft.com/office/2006/documentManagement/types"/>
    <ds:schemaRef ds:uri="6d1e2927-7a8e-4755-b112-de5aaecc1c06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d0201ca7-26fa-426c-b12d-c4c6e5857dcc"/>
    <ds:schemaRef ds:uri="http://schemas.openxmlformats.org/package/2006/metadata/core-properties"/>
    <ds:schemaRef ds:uri="df1ede62-d5df-40e3-a8ec-fa53b1631612"/>
  </ds:schemaRefs>
</ds:datastoreItem>
</file>

<file path=customXml/itemProps2.xml><?xml version="1.0" encoding="utf-8"?>
<ds:datastoreItem xmlns:ds="http://schemas.openxmlformats.org/officeDocument/2006/customXml" ds:itemID="{D359E599-68B5-4953-8F9C-18793FD0E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ccc919-a085-4c55-a8d0-fc57436857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CC2720-3352-404F-8526-0437378EE5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ICL PPT Theme</Template>
  <TotalTime>11067</TotalTime>
  <Words>1388</Words>
  <Application>Microsoft Macintosh PowerPoint</Application>
  <PresentationFormat>Widescreen</PresentationFormat>
  <Paragraphs>231</Paragraphs>
  <Slides>32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Inter Medium</vt:lpstr>
      <vt:lpstr>Wingdings</vt:lpstr>
      <vt:lpstr>ICL PPT Theme</vt:lpstr>
      <vt:lpstr>Mechanistic Interpretability</vt:lpstr>
      <vt:lpstr>What is Mechanistic Interpretability? </vt:lpstr>
      <vt:lpstr>What is MechInterp?</vt:lpstr>
      <vt:lpstr>A 4-stage history of the MechInterp hype</vt:lpstr>
      <vt:lpstr>Stage 1: The Rise of Deep Learning, CNNs and Vision Models*</vt:lpstr>
      <vt:lpstr>The Beginning of Deep Learning</vt:lpstr>
      <vt:lpstr>Visualising and Understanding Convolutional Networks (2013)</vt:lpstr>
      <vt:lpstr>Feature Visualisation</vt:lpstr>
      <vt:lpstr>Feature Visualisation</vt:lpstr>
      <vt:lpstr>Circuits Thread</vt:lpstr>
      <vt:lpstr>Circuits Thread</vt:lpstr>
      <vt:lpstr>Circuits Thread</vt:lpstr>
      <vt:lpstr>Circuits Thread</vt:lpstr>
      <vt:lpstr>A YouTube video you should watch in your spare time</vt:lpstr>
      <vt:lpstr>Stage 2: The arrival of Transformers and LLMs</vt:lpstr>
      <vt:lpstr>How LLMs and NLP became popular</vt:lpstr>
      <vt:lpstr>A Mathematical Framework for Transformer Circuits </vt:lpstr>
      <vt:lpstr>A Mathematical Framework for Transformer Circuits </vt:lpstr>
      <vt:lpstr>A Mathematical Framework for Transformer Circuits </vt:lpstr>
      <vt:lpstr>A Mathematical Framework for Transformer Circuits </vt:lpstr>
      <vt:lpstr>A Mathematical Framework for Transformer Circuits </vt:lpstr>
      <vt:lpstr>Stage 3: Dealing with huge models</vt:lpstr>
      <vt:lpstr>Linear Probes</vt:lpstr>
      <vt:lpstr>Sparse Autoencoders</vt:lpstr>
      <vt:lpstr>Stage 4: Scalable Interpretability</vt:lpstr>
      <vt:lpstr>On the Biology of a Large Language Model  </vt:lpstr>
      <vt:lpstr>On the Biology of a Large Language Model  </vt:lpstr>
      <vt:lpstr>On the Biology of a Large Language Model  </vt:lpstr>
      <vt:lpstr>On the Biology of a Large Language Model  </vt:lpstr>
      <vt:lpstr>Thank you for listening!</vt:lpstr>
      <vt:lpstr>Some resources for you to have a look</vt:lpstr>
      <vt:lpstr>A brief history of mechanistic interpretability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Estan Ruiz, Sergio</dc:creator>
  <cp:lastModifiedBy>Estan Ruiz, Sergio</cp:lastModifiedBy>
  <cp:revision>5</cp:revision>
  <dcterms:created xsi:type="dcterms:W3CDTF">2026-06-07T15:53:12Z</dcterms:created>
  <dcterms:modified xsi:type="dcterms:W3CDTF">2026-06-21T12:06:18Z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0x010100A04BBFDCE9C65C45B257CD4C89E0CC4C</vt:lpwstr>
  </property>
  <property fmtid="{D5CDD505-2E9C-101B-9397-08002B2CF9AE}" pid="3" name="MediaServiceImageTags">
    <vt:lpwstr/>
  </property>
</Properties>
</file>